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3"/>
  </p:sldMasterIdLst>
  <p:notesMasterIdLst>
    <p:notesMasterId r:id="rId30"/>
  </p:notesMasterIdLst>
  <p:handoutMasterIdLst>
    <p:handoutMasterId r:id="rId31"/>
  </p:handoutMasterIdLst>
  <p:sldIdLst>
    <p:sldId id="256" r:id="rId4"/>
    <p:sldId id="272" r:id="rId5"/>
    <p:sldId id="280" r:id="rId6"/>
    <p:sldId id="257" r:id="rId7"/>
    <p:sldId id="292" r:id="rId8"/>
    <p:sldId id="294" r:id="rId9"/>
    <p:sldId id="295" r:id="rId10"/>
    <p:sldId id="258" r:id="rId11"/>
    <p:sldId id="276" r:id="rId12"/>
    <p:sldId id="259" r:id="rId13"/>
    <p:sldId id="297" r:id="rId14"/>
    <p:sldId id="264" r:id="rId15"/>
    <p:sldId id="277" r:id="rId16"/>
    <p:sldId id="290" r:id="rId17"/>
    <p:sldId id="279" r:id="rId18"/>
    <p:sldId id="281" r:id="rId19"/>
    <p:sldId id="298" r:id="rId20"/>
    <p:sldId id="300" r:id="rId21"/>
    <p:sldId id="301" r:id="rId22"/>
    <p:sldId id="302" r:id="rId23"/>
    <p:sldId id="286" r:id="rId24"/>
    <p:sldId id="287" r:id="rId25"/>
    <p:sldId id="305" r:id="rId26"/>
    <p:sldId id="306" r:id="rId27"/>
    <p:sldId id="268" r:id="rId28"/>
    <p:sldId id="307" r:id="rId29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F2FDD2-2F63-C5F6-A8A8-67EDF8C184F7}" v="1" dt="2024-03-11T15:51:12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153"/>
  </p:normalViewPr>
  <p:slideViewPr>
    <p:cSldViewPr snapToGrid="0" snapToObjects="1">
      <p:cViewPr varScale="1">
        <p:scale>
          <a:sx n="87" d="100"/>
          <a:sy n="87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06158 - Al. Nayem" userId="S::1906158@eee.buet.ac.bd::a9162deb-acd1-489a-a92d-4e27ac222f92" providerId="AD" clId="Web-{9DF2FDD2-2F63-C5F6-A8A8-67EDF8C184F7}"/>
    <pc:docChg chg="modSld">
      <pc:chgData name="1906158 - Al. Nayem" userId="S::1906158@eee.buet.ac.bd::a9162deb-acd1-489a-a92d-4e27ac222f92" providerId="AD" clId="Web-{9DF2FDD2-2F63-C5F6-A8A8-67EDF8C184F7}" dt="2024-03-11T15:51:12.268" v="0" actId="20577"/>
      <pc:docMkLst>
        <pc:docMk/>
      </pc:docMkLst>
      <pc:sldChg chg="modSp">
        <pc:chgData name="1906158 - Al. Nayem" userId="S::1906158@eee.buet.ac.bd::a9162deb-acd1-489a-a92d-4e27ac222f92" providerId="AD" clId="Web-{9DF2FDD2-2F63-C5F6-A8A8-67EDF8C184F7}" dt="2024-03-11T15:51:12.268" v="0" actId="20577"/>
        <pc:sldMkLst>
          <pc:docMk/>
          <pc:sldMk cId="306442344" sldId="304"/>
        </pc:sldMkLst>
        <pc:spChg chg="mod">
          <ac:chgData name="1906158 - Al. Nayem" userId="S::1906158@eee.buet.ac.bd::a9162deb-acd1-489a-a92d-4e27ac222f92" providerId="AD" clId="Web-{9DF2FDD2-2F63-C5F6-A8A8-67EDF8C184F7}" dt="2024-03-11T15:51:12.268" v="0" actId="20577"/>
          <ac:spMkLst>
            <pc:docMk/>
            <pc:sldMk cId="306442344" sldId="304"/>
            <ac:spMk id="3" creationId="{8641BF15-8FBB-ACD0-428B-4F211184E55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CE45C7-8447-4FE5-8D87-8F4AE545965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489AD5-21C7-42A4-B29D-D478A0ABAA13}">
      <dgm:prSet/>
      <dgm:spPr/>
      <dgm:t>
        <a:bodyPr/>
        <a:lstStyle/>
        <a:p>
          <a:r>
            <a:rPr lang="en-US"/>
            <a:t>• Hardware Selection</a:t>
          </a:r>
        </a:p>
      </dgm:t>
    </dgm:pt>
    <dgm:pt modelId="{D28C1ADE-2987-4F40-B375-74AEAE6E4D14}" type="parTrans" cxnId="{0625A122-97E7-452C-9BAE-9959C970B1AE}">
      <dgm:prSet/>
      <dgm:spPr/>
      <dgm:t>
        <a:bodyPr/>
        <a:lstStyle/>
        <a:p>
          <a:endParaRPr lang="en-US"/>
        </a:p>
      </dgm:t>
    </dgm:pt>
    <dgm:pt modelId="{FFFC118F-295B-424B-A5FD-5C462739B3F2}" type="sibTrans" cxnId="{0625A122-97E7-452C-9BAE-9959C970B1AE}">
      <dgm:prSet/>
      <dgm:spPr/>
      <dgm:t>
        <a:bodyPr/>
        <a:lstStyle/>
        <a:p>
          <a:endParaRPr lang="en-US"/>
        </a:p>
      </dgm:t>
    </dgm:pt>
    <dgm:pt modelId="{3CAEF832-3CB2-45F9-B2CE-5342467EF871}">
      <dgm:prSet/>
      <dgm:spPr/>
      <dgm:t>
        <a:bodyPr/>
        <a:lstStyle/>
        <a:p>
          <a:r>
            <a:rPr lang="en-US" dirty="0"/>
            <a:t>• Microcontroller</a:t>
          </a:r>
        </a:p>
        <a:p>
          <a:r>
            <a:rPr lang="en-US" dirty="0"/>
            <a:t>Platform</a:t>
          </a:r>
        </a:p>
      </dgm:t>
    </dgm:pt>
    <dgm:pt modelId="{CCE0D026-FED3-4D0F-B578-E89BB7FB5DDC}" type="parTrans" cxnId="{14B77BBA-8DCC-4ADA-8947-3612643A81B2}">
      <dgm:prSet/>
      <dgm:spPr/>
      <dgm:t>
        <a:bodyPr/>
        <a:lstStyle/>
        <a:p>
          <a:endParaRPr lang="en-US"/>
        </a:p>
      </dgm:t>
    </dgm:pt>
    <dgm:pt modelId="{6FB5C7DC-30FE-4708-9623-960E53B71D4B}" type="sibTrans" cxnId="{14B77BBA-8DCC-4ADA-8947-3612643A81B2}">
      <dgm:prSet/>
      <dgm:spPr/>
      <dgm:t>
        <a:bodyPr/>
        <a:lstStyle/>
        <a:p>
          <a:endParaRPr lang="en-US"/>
        </a:p>
      </dgm:t>
    </dgm:pt>
    <dgm:pt modelId="{C71AD4B1-1D90-4B13-B829-5CF98C69EC62}">
      <dgm:prSet/>
      <dgm:spPr/>
      <dgm:t>
        <a:bodyPr/>
        <a:lstStyle/>
        <a:p>
          <a:r>
            <a:rPr lang="en-US"/>
            <a:t>• Software Development </a:t>
          </a:r>
        </a:p>
      </dgm:t>
    </dgm:pt>
    <dgm:pt modelId="{E1F3E0F7-D98A-4CF3-86D9-C8CA79042386}" type="parTrans" cxnId="{F15CE2AF-6F17-424B-BF5A-E3900206A43C}">
      <dgm:prSet/>
      <dgm:spPr/>
      <dgm:t>
        <a:bodyPr/>
        <a:lstStyle/>
        <a:p>
          <a:endParaRPr lang="en-US"/>
        </a:p>
      </dgm:t>
    </dgm:pt>
    <dgm:pt modelId="{8E812E81-2C7D-49F5-BA1F-2E2CBB90F077}" type="sibTrans" cxnId="{F15CE2AF-6F17-424B-BF5A-E3900206A43C}">
      <dgm:prSet/>
      <dgm:spPr/>
      <dgm:t>
        <a:bodyPr/>
        <a:lstStyle/>
        <a:p>
          <a:endParaRPr lang="en-US"/>
        </a:p>
      </dgm:t>
    </dgm:pt>
    <dgm:pt modelId="{22928E42-CA85-4AE9-934E-FA185A5650D2}">
      <dgm:prSet/>
      <dgm:spPr/>
      <dgm:t>
        <a:bodyPr/>
        <a:lstStyle/>
        <a:p>
          <a:r>
            <a:rPr lang="en-US"/>
            <a:t>• System Assembly</a:t>
          </a:r>
        </a:p>
      </dgm:t>
    </dgm:pt>
    <dgm:pt modelId="{5A15E415-7F4A-42C5-8B24-446F3F808E20}" type="parTrans" cxnId="{7B580911-3C34-403F-84F1-BAE276232AF9}">
      <dgm:prSet/>
      <dgm:spPr/>
      <dgm:t>
        <a:bodyPr/>
        <a:lstStyle/>
        <a:p>
          <a:endParaRPr lang="en-US"/>
        </a:p>
      </dgm:t>
    </dgm:pt>
    <dgm:pt modelId="{3E616443-B7C1-4FA8-9029-7FED8580D60C}" type="sibTrans" cxnId="{7B580911-3C34-403F-84F1-BAE276232AF9}">
      <dgm:prSet/>
      <dgm:spPr/>
      <dgm:t>
        <a:bodyPr/>
        <a:lstStyle/>
        <a:p>
          <a:endParaRPr lang="en-US"/>
        </a:p>
      </dgm:t>
    </dgm:pt>
    <dgm:pt modelId="{F2C55690-6126-4725-BD6F-33CD68079A65}">
      <dgm:prSet/>
      <dgm:spPr/>
      <dgm:t>
        <a:bodyPr/>
        <a:lstStyle/>
        <a:p>
          <a:r>
            <a:rPr lang="en-US" dirty="0"/>
            <a:t>• Functionality Testing </a:t>
          </a:r>
        </a:p>
      </dgm:t>
    </dgm:pt>
    <dgm:pt modelId="{DC2E33C8-ACEA-4256-8D0A-31B208EFCA46}" type="parTrans" cxnId="{24F72A29-DE2B-4AD7-A70D-E3B98394678B}">
      <dgm:prSet/>
      <dgm:spPr/>
      <dgm:t>
        <a:bodyPr/>
        <a:lstStyle/>
        <a:p>
          <a:endParaRPr lang="en-US"/>
        </a:p>
      </dgm:t>
    </dgm:pt>
    <dgm:pt modelId="{D153898D-C721-4141-860C-70A81423317E}" type="sibTrans" cxnId="{24F72A29-DE2B-4AD7-A70D-E3B98394678B}">
      <dgm:prSet/>
      <dgm:spPr/>
      <dgm:t>
        <a:bodyPr/>
        <a:lstStyle/>
        <a:p>
          <a:endParaRPr lang="en-US"/>
        </a:p>
      </dgm:t>
    </dgm:pt>
    <dgm:pt modelId="{B05E6634-2D94-4913-87C9-B94C225B12F8}">
      <dgm:prSet/>
      <dgm:spPr/>
      <dgm:t>
        <a:bodyPr/>
        <a:lstStyle/>
        <a:p>
          <a:r>
            <a:rPr lang="en-US"/>
            <a:t>• Medical Certification</a:t>
          </a:r>
        </a:p>
      </dgm:t>
    </dgm:pt>
    <dgm:pt modelId="{6DAB63FF-4C1A-451C-8660-3691D385E2BA}" type="parTrans" cxnId="{AFEBF99B-65EF-4D2D-B6D9-760D31A3E221}">
      <dgm:prSet/>
      <dgm:spPr/>
      <dgm:t>
        <a:bodyPr/>
        <a:lstStyle/>
        <a:p>
          <a:endParaRPr lang="en-US"/>
        </a:p>
      </dgm:t>
    </dgm:pt>
    <dgm:pt modelId="{6DB42C6F-3239-43F6-8EF7-29176A14C4ED}" type="sibTrans" cxnId="{AFEBF99B-65EF-4D2D-B6D9-760D31A3E221}">
      <dgm:prSet/>
      <dgm:spPr/>
      <dgm:t>
        <a:bodyPr/>
        <a:lstStyle/>
        <a:p>
          <a:endParaRPr lang="en-US"/>
        </a:p>
      </dgm:t>
    </dgm:pt>
    <dgm:pt modelId="{51864E70-F03E-4B3C-8515-0005FEDF7D22}">
      <dgm:prSet/>
      <dgm:spPr/>
      <dgm:t>
        <a:bodyPr/>
        <a:lstStyle/>
        <a:p>
          <a:r>
            <a:rPr lang="en-US"/>
            <a:t>• Advanced Data Analysis </a:t>
          </a:r>
        </a:p>
      </dgm:t>
    </dgm:pt>
    <dgm:pt modelId="{4E01C9F7-17C2-4A0D-94F1-D7AE8983D455}" type="parTrans" cxnId="{6393EFBE-C31A-4D70-8E44-5385AD72D8B8}">
      <dgm:prSet/>
      <dgm:spPr/>
      <dgm:t>
        <a:bodyPr/>
        <a:lstStyle/>
        <a:p>
          <a:endParaRPr lang="en-US"/>
        </a:p>
      </dgm:t>
    </dgm:pt>
    <dgm:pt modelId="{F9580ED0-88F9-48BB-A766-45FBB1CEB7D0}" type="sibTrans" cxnId="{6393EFBE-C31A-4D70-8E44-5385AD72D8B8}">
      <dgm:prSet/>
      <dgm:spPr/>
      <dgm:t>
        <a:bodyPr/>
        <a:lstStyle/>
        <a:p>
          <a:endParaRPr lang="en-US"/>
        </a:p>
      </dgm:t>
    </dgm:pt>
    <dgm:pt modelId="{2A5332E0-282B-4C07-93C2-9BDB7B297AB2}">
      <dgm:prSet/>
      <dgm:spPr/>
      <dgm:t>
        <a:bodyPr/>
        <a:lstStyle/>
        <a:p>
          <a:r>
            <a:rPr lang="en-US"/>
            <a:t>• Power Management </a:t>
          </a:r>
        </a:p>
      </dgm:t>
    </dgm:pt>
    <dgm:pt modelId="{FF3C30F0-7D74-4E77-B081-874F923713AA}" type="parTrans" cxnId="{6C8A2DC8-4FD9-481E-8ADF-A5A9A2DA19F5}">
      <dgm:prSet/>
      <dgm:spPr/>
      <dgm:t>
        <a:bodyPr/>
        <a:lstStyle/>
        <a:p>
          <a:endParaRPr lang="en-US"/>
        </a:p>
      </dgm:t>
    </dgm:pt>
    <dgm:pt modelId="{317173C0-1A9B-4B95-9B46-4BD04B88E4D1}" type="sibTrans" cxnId="{6C8A2DC8-4FD9-481E-8ADF-A5A9A2DA19F5}">
      <dgm:prSet/>
      <dgm:spPr/>
      <dgm:t>
        <a:bodyPr/>
        <a:lstStyle/>
        <a:p>
          <a:endParaRPr lang="en-US"/>
        </a:p>
      </dgm:t>
    </dgm:pt>
    <dgm:pt modelId="{67AC504E-3691-4B5F-AFF7-CA0D2A73C196}">
      <dgm:prSet/>
      <dgm:spPr/>
      <dgm:t>
        <a:bodyPr/>
        <a:lstStyle/>
        <a:p>
          <a:r>
            <a:rPr lang="en-US"/>
            <a:t>• Clinical Validation</a:t>
          </a:r>
        </a:p>
      </dgm:t>
    </dgm:pt>
    <dgm:pt modelId="{627036B5-3FA0-4021-80CC-C29601F54374}" type="parTrans" cxnId="{332B569A-4E20-4698-861B-EB84C2A303DC}">
      <dgm:prSet/>
      <dgm:spPr/>
      <dgm:t>
        <a:bodyPr/>
        <a:lstStyle/>
        <a:p>
          <a:endParaRPr lang="en-US"/>
        </a:p>
      </dgm:t>
    </dgm:pt>
    <dgm:pt modelId="{77A89287-711A-4909-8B01-AD89F2202E8F}" type="sibTrans" cxnId="{332B569A-4E20-4698-861B-EB84C2A303DC}">
      <dgm:prSet/>
      <dgm:spPr/>
      <dgm:t>
        <a:bodyPr/>
        <a:lstStyle/>
        <a:p>
          <a:endParaRPr lang="en-US"/>
        </a:p>
      </dgm:t>
    </dgm:pt>
    <dgm:pt modelId="{20B2F27F-E568-4FCD-8C2A-CA64BA8A2E88}" type="pres">
      <dgm:prSet presAssocID="{40CE45C7-8447-4FE5-8D87-8F4AE54596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42187A-4C07-4061-A518-99A97826FF0D}" type="pres">
      <dgm:prSet presAssocID="{79489AD5-21C7-42A4-B29D-D478A0ABAA13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B88C48-7F3F-427D-AAB8-14AB3A678801}" type="pres">
      <dgm:prSet presAssocID="{FFFC118F-295B-424B-A5FD-5C462739B3F2}" presName="sibTrans" presStyleCnt="0"/>
      <dgm:spPr/>
    </dgm:pt>
    <dgm:pt modelId="{8B2B24C8-B8A0-4473-978D-F39779404B93}" type="pres">
      <dgm:prSet presAssocID="{3CAEF832-3CB2-45F9-B2CE-5342467EF871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8806DD-B29E-4B6C-ABC5-F66D8C50E950}" type="pres">
      <dgm:prSet presAssocID="{6FB5C7DC-30FE-4708-9623-960E53B71D4B}" presName="sibTrans" presStyleCnt="0"/>
      <dgm:spPr/>
    </dgm:pt>
    <dgm:pt modelId="{91FC0305-65C6-4C0B-8D3B-EB15E7C233B3}" type="pres">
      <dgm:prSet presAssocID="{C71AD4B1-1D90-4B13-B829-5CF98C69EC62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961AC5-356A-4F06-BE54-539667FFF6EF}" type="pres">
      <dgm:prSet presAssocID="{8E812E81-2C7D-49F5-BA1F-2E2CBB90F077}" presName="sibTrans" presStyleCnt="0"/>
      <dgm:spPr/>
    </dgm:pt>
    <dgm:pt modelId="{3AB0B08D-04FF-41B2-BD35-6E3B0894AA85}" type="pres">
      <dgm:prSet presAssocID="{22928E42-CA85-4AE9-934E-FA185A5650D2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8F41C-B160-4B87-98E7-67BEC2B2BF8D}" type="pres">
      <dgm:prSet presAssocID="{3E616443-B7C1-4FA8-9029-7FED8580D60C}" presName="sibTrans" presStyleCnt="0"/>
      <dgm:spPr/>
    </dgm:pt>
    <dgm:pt modelId="{10613C02-11CA-4556-8ABC-FB561511DFF4}" type="pres">
      <dgm:prSet presAssocID="{F2C55690-6126-4725-BD6F-33CD68079A65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EEC8E-742B-4E29-9C2F-24BC8B2CB396}" type="pres">
      <dgm:prSet presAssocID="{D153898D-C721-4141-860C-70A81423317E}" presName="sibTrans" presStyleCnt="0"/>
      <dgm:spPr/>
    </dgm:pt>
    <dgm:pt modelId="{8AC89347-1312-4983-A9D7-2724F597C012}" type="pres">
      <dgm:prSet presAssocID="{B05E6634-2D94-4913-87C9-B94C225B12F8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0F3A2-502B-4BB4-B21C-3781202E8FE0}" type="pres">
      <dgm:prSet presAssocID="{6DB42C6F-3239-43F6-8EF7-29176A14C4ED}" presName="sibTrans" presStyleCnt="0"/>
      <dgm:spPr/>
    </dgm:pt>
    <dgm:pt modelId="{4A255408-AD46-4F2B-AC41-144F98DB584C}" type="pres">
      <dgm:prSet presAssocID="{51864E70-F03E-4B3C-8515-0005FEDF7D22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9CEF7-AC7F-4C12-8466-14AB85932C0F}" type="pres">
      <dgm:prSet presAssocID="{F9580ED0-88F9-48BB-A766-45FBB1CEB7D0}" presName="sibTrans" presStyleCnt="0"/>
      <dgm:spPr/>
    </dgm:pt>
    <dgm:pt modelId="{70876490-6FC7-4C93-BFD3-63FD676AFF2A}" type="pres">
      <dgm:prSet presAssocID="{2A5332E0-282B-4C07-93C2-9BDB7B297AB2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ED936B-1D4C-4BE3-A533-49BC18F27C7F}" type="pres">
      <dgm:prSet presAssocID="{317173C0-1A9B-4B95-9B46-4BD04B88E4D1}" presName="sibTrans" presStyleCnt="0"/>
      <dgm:spPr/>
    </dgm:pt>
    <dgm:pt modelId="{9FB12D1C-D90C-4757-BE93-48B4C90D50D8}" type="pres">
      <dgm:prSet presAssocID="{67AC504E-3691-4B5F-AFF7-CA0D2A73C19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8B3DE4-AE8E-463F-AE6F-FC06427E9801}" type="presOf" srcId="{40CE45C7-8447-4FE5-8D87-8F4AE545965C}" destId="{20B2F27F-E568-4FCD-8C2A-CA64BA8A2E88}" srcOrd="0" destOrd="0" presId="urn:microsoft.com/office/officeart/2005/8/layout/default"/>
    <dgm:cxn modelId="{332B569A-4E20-4698-861B-EB84C2A303DC}" srcId="{40CE45C7-8447-4FE5-8D87-8F4AE545965C}" destId="{67AC504E-3691-4B5F-AFF7-CA0D2A73C196}" srcOrd="8" destOrd="0" parTransId="{627036B5-3FA0-4021-80CC-C29601F54374}" sibTransId="{77A89287-711A-4909-8B01-AD89F2202E8F}"/>
    <dgm:cxn modelId="{A5BDD662-2C77-4512-BDF5-217DBB79D9F2}" type="presOf" srcId="{F2C55690-6126-4725-BD6F-33CD68079A65}" destId="{10613C02-11CA-4556-8ABC-FB561511DFF4}" srcOrd="0" destOrd="0" presId="urn:microsoft.com/office/officeart/2005/8/layout/default"/>
    <dgm:cxn modelId="{21FE25ED-8D58-4528-88B7-E87B2C4D48E7}" type="presOf" srcId="{51864E70-F03E-4B3C-8515-0005FEDF7D22}" destId="{4A255408-AD46-4F2B-AC41-144F98DB584C}" srcOrd="0" destOrd="0" presId="urn:microsoft.com/office/officeart/2005/8/layout/default"/>
    <dgm:cxn modelId="{24F72A29-DE2B-4AD7-A70D-E3B98394678B}" srcId="{40CE45C7-8447-4FE5-8D87-8F4AE545965C}" destId="{F2C55690-6126-4725-BD6F-33CD68079A65}" srcOrd="4" destOrd="0" parTransId="{DC2E33C8-ACEA-4256-8D0A-31B208EFCA46}" sibTransId="{D153898D-C721-4141-860C-70A81423317E}"/>
    <dgm:cxn modelId="{7B580911-3C34-403F-84F1-BAE276232AF9}" srcId="{40CE45C7-8447-4FE5-8D87-8F4AE545965C}" destId="{22928E42-CA85-4AE9-934E-FA185A5650D2}" srcOrd="3" destOrd="0" parTransId="{5A15E415-7F4A-42C5-8B24-446F3F808E20}" sibTransId="{3E616443-B7C1-4FA8-9029-7FED8580D60C}"/>
    <dgm:cxn modelId="{F15CE2AF-6F17-424B-BF5A-E3900206A43C}" srcId="{40CE45C7-8447-4FE5-8D87-8F4AE545965C}" destId="{C71AD4B1-1D90-4B13-B829-5CF98C69EC62}" srcOrd="2" destOrd="0" parTransId="{E1F3E0F7-D98A-4CF3-86D9-C8CA79042386}" sibTransId="{8E812E81-2C7D-49F5-BA1F-2E2CBB90F077}"/>
    <dgm:cxn modelId="{6C8A2DC8-4FD9-481E-8ADF-A5A9A2DA19F5}" srcId="{40CE45C7-8447-4FE5-8D87-8F4AE545965C}" destId="{2A5332E0-282B-4C07-93C2-9BDB7B297AB2}" srcOrd="7" destOrd="0" parTransId="{FF3C30F0-7D74-4E77-B081-874F923713AA}" sibTransId="{317173C0-1A9B-4B95-9B46-4BD04B88E4D1}"/>
    <dgm:cxn modelId="{4C691343-01F2-4608-94EC-7CF1DC3601FC}" type="presOf" srcId="{79489AD5-21C7-42A4-B29D-D478A0ABAA13}" destId="{E242187A-4C07-4061-A518-99A97826FF0D}" srcOrd="0" destOrd="0" presId="urn:microsoft.com/office/officeart/2005/8/layout/default"/>
    <dgm:cxn modelId="{AFEBF99B-65EF-4D2D-B6D9-760D31A3E221}" srcId="{40CE45C7-8447-4FE5-8D87-8F4AE545965C}" destId="{B05E6634-2D94-4913-87C9-B94C225B12F8}" srcOrd="5" destOrd="0" parTransId="{6DAB63FF-4C1A-451C-8660-3691D385E2BA}" sibTransId="{6DB42C6F-3239-43F6-8EF7-29176A14C4ED}"/>
    <dgm:cxn modelId="{C52E9198-9EB4-447D-B596-10076B5186DA}" type="presOf" srcId="{3CAEF832-3CB2-45F9-B2CE-5342467EF871}" destId="{8B2B24C8-B8A0-4473-978D-F39779404B93}" srcOrd="0" destOrd="0" presId="urn:microsoft.com/office/officeart/2005/8/layout/default"/>
    <dgm:cxn modelId="{DACF1CB3-9FAC-42D2-8FBC-FF45B4231BAF}" type="presOf" srcId="{B05E6634-2D94-4913-87C9-B94C225B12F8}" destId="{8AC89347-1312-4983-A9D7-2724F597C012}" srcOrd="0" destOrd="0" presId="urn:microsoft.com/office/officeart/2005/8/layout/default"/>
    <dgm:cxn modelId="{6393EFBE-C31A-4D70-8E44-5385AD72D8B8}" srcId="{40CE45C7-8447-4FE5-8D87-8F4AE545965C}" destId="{51864E70-F03E-4B3C-8515-0005FEDF7D22}" srcOrd="6" destOrd="0" parTransId="{4E01C9F7-17C2-4A0D-94F1-D7AE8983D455}" sibTransId="{F9580ED0-88F9-48BB-A766-45FBB1CEB7D0}"/>
    <dgm:cxn modelId="{0625A122-97E7-452C-9BAE-9959C970B1AE}" srcId="{40CE45C7-8447-4FE5-8D87-8F4AE545965C}" destId="{79489AD5-21C7-42A4-B29D-D478A0ABAA13}" srcOrd="0" destOrd="0" parTransId="{D28C1ADE-2987-4F40-B375-74AEAE6E4D14}" sibTransId="{FFFC118F-295B-424B-A5FD-5C462739B3F2}"/>
    <dgm:cxn modelId="{E0EC88F5-D7B9-4B51-9445-EA84EE5CF984}" type="presOf" srcId="{22928E42-CA85-4AE9-934E-FA185A5650D2}" destId="{3AB0B08D-04FF-41B2-BD35-6E3B0894AA85}" srcOrd="0" destOrd="0" presId="urn:microsoft.com/office/officeart/2005/8/layout/default"/>
    <dgm:cxn modelId="{093B75E5-151E-437B-8F21-63E6F8B8DC50}" type="presOf" srcId="{C71AD4B1-1D90-4B13-B829-5CF98C69EC62}" destId="{91FC0305-65C6-4C0B-8D3B-EB15E7C233B3}" srcOrd="0" destOrd="0" presId="urn:microsoft.com/office/officeart/2005/8/layout/default"/>
    <dgm:cxn modelId="{63035B8D-6254-4C25-8CF2-34D52225DD0C}" type="presOf" srcId="{2A5332E0-282B-4C07-93C2-9BDB7B297AB2}" destId="{70876490-6FC7-4C93-BFD3-63FD676AFF2A}" srcOrd="0" destOrd="0" presId="urn:microsoft.com/office/officeart/2005/8/layout/default"/>
    <dgm:cxn modelId="{14B77BBA-8DCC-4ADA-8947-3612643A81B2}" srcId="{40CE45C7-8447-4FE5-8D87-8F4AE545965C}" destId="{3CAEF832-3CB2-45F9-B2CE-5342467EF871}" srcOrd="1" destOrd="0" parTransId="{CCE0D026-FED3-4D0F-B578-E89BB7FB5DDC}" sibTransId="{6FB5C7DC-30FE-4708-9623-960E53B71D4B}"/>
    <dgm:cxn modelId="{C5F8C0C0-F143-47D6-97A2-E8F36AD2A26C}" type="presOf" srcId="{67AC504E-3691-4B5F-AFF7-CA0D2A73C196}" destId="{9FB12D1C-D90C-4757-BE93-48B4C90D50D8}" srcOrd="0" destOrd="0" presId="urn:microsoft.com/office/officeart/2005/8/layout/default"/>
    <dgm:cxn modelId="{6B893AF9-1433-4FD8-BE67-CAD20872F9ED}" type="presParOf" srcId="{20B2F27F-E568-4FCD-8C2A-CA64BA8A2E88}" destId="{E242187A-4C07-4061-A518-99A97826FF0D}" srcOrd="0" destOrd="0" presId="urn:microsoft.com/office/officeart/2005/8/layout/default"/>
    <dgm:cxn modelId="{12D6D998-17FA-40D9-87E5-02CB4136FDD7}" type="presParOf" srcId="{20B2F27F-E568-4FCD-8C2A-CA64BA8A2E88}" destId="{89B88C48-7F3F-427D-AAB8-14AB3A678801}" srcOrd="1" destOrd="0" presId="urn:microsoft.com/office/officeart/2005/8/layout/default"/>
    <dgm:cxn modelId="{5091699E-BDFA-4E9C-B7A2-8579FAEE0509}" type="presParOf" srcId="{20B2F27F-E568-4FCD-8C2A-CA64BA8A2E88}" destId="{8B2B24C8-B8A0-4473-978D-F39779404B93}" srcOrd="2" destOrd="0" presId="urn:microsoft.com/office/officeart/2005/8/layout/default"/>
    <dgm:cxn modelId="{941EF16E-4974-493C-8BAA-7DCDFC5C6540}" type="presParOf" srcId="{20B2F27F-E568-4FCD-8C2A-CA64BA8A2E88}" destId="{3D8806DD-B29E-4B6C-ABC5-F66D8C50E950}" srcOrd="3" destOrd="0" presId="urn:microsoft.com/office/officeart/2005/8/layout/default"/>
    <dgm:cxn modelId="{BAFA1B8F-D98E-4C2A-BCD4-1ABC8D6F6420}" type="presParOf" srcId="{20B2F27F-E568-4FCD-8C2A-CA64BA8A2E88}" destId="{91FC0305-65C6-4C0B-8D3B-EB15E7C233B3}" srcOrd="4" destOrd="0" presId="urn:microsoft.com/office/officeart/2005/8/layout/default"/>
    <dgm:cxn modelId="{0372B959-ADB7-4EF1-9C56-537C9CC3A702}" type="presParOf" srcId="{20B2F27F-E568-4FCD-8C2A-CA64BA8A2E88}" destId="{66961AC5-356A-4F06-BE54-539667FFF6EF}" srcOrd="5" destOrd="0" presId="urn:microsoft.com/office/officeart/2005/8/layout/default"/>
    <dgm:cxn modelId="{4F3633E0-73F1-4C35-B06B-23DE124594EF}" type="presParOf" srcId="{20B2F27F-E568-4FCD-8C2A-CA64BA8A2E88}" destId="{3AB0B08D-04FF-41B2-BD35-6E3B0894AA85}" srcOrd="6" destOrd="0" presId="urn:microsoft.com/office/officeart/2005/8/layout/default"/>
    <dgm:cxn modelId="{3F918001-9866-4C16-82A8-AB64CE66841F}" type="presParOf" srcId="{20B2F27F-E568-4FCD-8C2A-CA64BA8A2E88}" destId="{2DE8F41C-B160-4B87-98E7-67BEC2B2BF8D}" srcOrd="7" destOrd="0" presId="urn:microsoft.com/office/officeart/2005/8/layout/default"/>
    <dgm:cxn modelId="{C0C08199-4C3B-49A7-BC10-9DD6047B09AD}" type="presParOf" srcId="{20B2F27F-E568-4FCD-8C2A-CA64BA8A2E88}" destId="{10613C02-11CA-4556-8ABC-FB561511DFF4}" srcOrd="8" destOrd="0" presId="urn:microsoft.com/office/officeart/2005/8/layout/default"/>
    <dgm:cxn modelId="{D0F79251-6EE2-43F3-9E8C-906D298FDCF1}" type="presParOf" srcId="{20B2F27F-E568-4FCD-8C2A-CA64BA8A2E88}" destId="{EBEEEC8E-742B-4E29-9C2F-24BC8B2CB396}" srcOrd="9" destOrd="0" presId="urn:microsoft.com/office/officeart/2005/8/layout/default"/>
    <dgm:cxn modelId="{4C5027A7-C75E-4C82-A681-1F43C196577B}" type="presParOf" srcId="{20B2F27F-E568-4FCD-8C2A-CA64BA8A2E88}" destId="{8AC89347-1312-4983-A9D7-2724F597C012}" srcOrd="10" destOrd="0" presId="urn:microsoft.com/office/officeart/2005/8/layout/default"/>
    <dgm:cxn modelId="{4950EF8E-AC18-4BAA-BCA3-5096A8A5FAF4}" type="presParOf" srcId="{20B2F27F-E568-4FCD-8C2A-CA64BA8A2E88}" destId="{0F60F3A2-502B-4BB4-B21C-3781202E8FE0}" srcOrd="11" destOrd="0" presId="urn:microsoft.com/office/officeart/2005/8/layout/default"/>
    <dgm:cxn modelId="{1F8B5677-BD5D-4E31-9B0F-2D90E26B967C}" type="presParOf" srcId="{20B2F27F-E568-4FCD-8C2A-CA64BA8A2E88}" destId="{4A255408-AD46-4F2B-AC41-144F98DB584C}" srcOrd="12" destOrd="0" presId="urn:microsoft.com/office/officeart/2005/8/layout/default"/>
    <dgm:cxn modelId="{6731A8AA-3085-40DA-AEDF-FE647FB6E810}" type="presParOf" srcId="{20B2F27F-E568-4FCD-8C2A-CA64BA8A2E88}" destId="{3209CEF7-AC7F-4C12-8466-14AB85932C0F}" srcOrd="13" destOrd="0" presId="urn:microsoft.com/office/officeart/2005/8/layout/default"/>
    <dgm:cxn modelId="{3EE9D519-7563-4305-A4B3-07F9F45B3E21}" type="presParOf" srcId="{20B2F27F-E568-4FCD-8C2A-CA64BA8A2E88}" destId="{70876490-6FC7-4C93-BFD3-63FD676AFF2A}" srcOrd="14" destOrd="0" presId="urn:microsoft.com/office/officeart/2005/8/layout/default"/>
    <dgm:cxn modelId="{DA9B919A-0F00-4C1A-A69C-97AD9C5FD6F1}" type="presParOf" srcId="{20B2F27F-E568-4FCD-8C2A-CA64BA8A2E88}" destId="{5FED936B-1D4C-4BE3-A533-49BC18F27C7F}" srcOrd="15" destOrd="0" presId="urn:microsoft.com/office/officeart/2005/8/layout/default"/>
    <dgm:cxn modelId="{13058B4E-33C0-41DA-BD4E-3A186A1F85C3}" type="presParOf" srcId="{20B2F27F-E568-4FCD-8C2A-CA64BA8A2E88}" destId="{9FB12D1C-D90C-4757-BE93-48B4C90D50D8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402DA-3F34-4B57-94FC-A2628820BBA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F7C28C-DB5A-423C-85E6-07F69A2BFAD5}">
      <dgm:prSet/>
      <dgm:spPr/>
      <dgm:t>
        <a:bodyPr/>
        <a:lstStyle/>
        <a:p>
          <a:r>
            <a:rPr lang="en-US"/>
            <a:t>• Inefficiency</a:t>
          </a:r>
        </a:p>
      </dgm:t>
    </dgm:pt>
    <dgm:pt modelId="{9EDF75C4-3194-4448-BB97-88790F061E18}" type="parTrans" cxnId="{66D09BF2-DE5D-4AD8-8194-9C52F37C6319}">
      <dgm:prSet/>
      <dgm:spPr/>
      <dgm:t>
        <a:bodyPr/>
        <a:lstStyle/>
        <a:p>
          <a:endParaRPr lang="en-US"/>
        </a:p>
      </dgm:t>
    </dgm:pt>
    <dgm:pt modelId="{0C123CCF-C7C7-48C8-AFDF-D8BA006F1BD5}" type="sibTrans" cxnId="{66D09BF2-DE5D-4AD8-8194-9C52F37C6319}">
      <dgm:prSet/>
      <dgm:spPr/>
      <dgm:t>
        <a:bodyPr/>
        <a:lstStyle/>
        <a:p>
          <a:endParaRPr lang="en-US"/>
        </a:p>
      </dgm:t>
    </dgm:pt>
    <dgm:pt modelId="{BEB08EB9-A785-422D-BE27-E0F66CE4B2F6}">
      <dgm:prSet/>
      <dgm:spPr/>
      <dgm:t>
        <a:bodyPr/>
        <a:lstStyle/>
        <a:p>
          <a:r>
            <a:rPr lang="en-US"/>
            <a:t>• Potential Inaccuracy</a:t>
          </a:r>
        </a:p>
      </dgm:t>
    </dgm:pt>
    <dgm:pt modelId="{6BA78C4C-3B07-426E-8877-3DB8D025DBEF}" type="parTrans" cxnId="{A55E32B1-519F-4E03-9576-80FDCD2AD37F}">
      <dgm:prSet/>
      <dgm:spPr/>
      <dgm:t>
        <a:bodyPr/>
        <a:lstStyle/>
        <a:p>
          <a:endParaRPr lang="en-US"/>
        </a:p>
      </dgm:t>
    </dgm:pt>
    <dgm:pt modelId="{1AFC14E6-80E9-49D8-B0C4-D58F7730028D}" type="sibTrans" cxnId="{A55E32B1-519F-4E03-9576-80FDCD2AD37F}">
      <dgm:prSet/>
      <dgm:spPr/>
      <dgm:t>
        <a:bodyPr/>
        <a:lstStyle/>
        <a:p>
          <a:endParaRPr lang="en-US"/>
        </a:p>
      </dgm:t>
    </dgm:pt>
    <dgm:pt modelId="{BD468400-57A9-4863-8994-2FAFAB807ABB}">
      <dgm:prSet/>
      <dgm:spPr/>
      <dgm:t>
        <a:bodyPr/>
        <a:lstStyle/>
        <a:p>
          <a:r>
            <a:rPr lang="en-US"/>
            <a:t>• Limited Data Capture</a:t>
          </a:r>
        </a:p>
      </dgm:t>
    </dgm:pt>
    <dgm:pt modelId="{EBF4C510-061F-44E3-9BCB-65E97D8B7BA9}" type="parTrans" cxnId="{BA935EE6-6790-4EDC-A289-7A19071EC456}">
      <dgm:prSet/>
      <dgm:spPr/>
      <dgm:t>
        <a:bodyPr/>
        <a:lstStyle/>
        <a:p>
          <a:endParaRPr lang="en-US"/>
        </a:p>
      </dgm:t>
    </dgm:pt>
    <dgm:pt modelId="{D2639319-5256-416F-9A13-BC0CDD11C4DC}" type="sibTrans" cxnId="{BA935EE6-6790-4EDC-A289-7A19071EC456}">
      <dgm:prSet/>
      <dgm:spPr/>
      <dgm:t>
        <a:bodyPr/>
        <a:lstStyle/>
        <a:p>
          <a:endParaRPr lang="en-US"/>
        </a:p>
      </dgm:t>
    </dgm:pt>
    <dgm:pt modelId="{AFB5967F-FD27-4BB3-951F-CB72DE2C66A4}">
      <dgm:prSet/>
      <dgm:spPr/>
      <dgm:t>
        <a:bodyPr/>
        <a:lstStyle/>
        <a:p>
          <a:r>
            <a:rPr lang="en-US"/>
            <a:t>• Continuous Monitoring</a:t>
          </a:r>
        </a:p>
      </dgm:t>
    </dgm:pt>
    <dgm:pt modelId="{844387C9-8526-474C-BD15-D862851E4A19}" type="parTrans" cxnId="{8671A7CC-963F-4790-A67C-DAE2C84B8F69}">
      <dgm:prSet/>
      <dgm:spPr/>
      <dgm:t>
        <a:bodyPr/>
        <a:lstStyle/>
        <a:p>
          <a:endParaRPr lang="en-US"/>
        </a:p>
      </dgm:t>
    </dgm:pt>
    <dgm:pt modelId="{DD4B9745-F483-43CC-8973-EBDFB4518C12}" type="sibTrans" cxnId="{8671A7CC-963F-4790-A67C-DAE2C84B8F69}">
      <dgm:prSet/>
      <dgm:spPr/>
      <dgm:t>
        <a:bodyPr/>
        <a:lstStyle/>
        <a:p>
          <a:endParaRPr lang="en-US"/>
        </a:p>
      </dgm:t>
    </dgm:pt>
    <dgm:pt modelId="{7961AF4A-7E4D-4C5C-87C4-AA34CE099EFB}">
      <dgm:prSet/>
      <dgm:spPr/>
      <dgm:t>
        <a:bodyPr/>
        <a:lstStyle/>
        <a:p>
          <a:r>
            <a:rPr lang="en-US"/>
            <a:t>• Automated Data Collection</a:t>
          </a:r>
        </a:p>
      </dgm:t>
    </dgm:pt>
    <dgm:pt modelId="{F0BC9D3F-F347-4B69-8FA9-A43288221B1B}" type="parTrans" cxnId="{2ED26A18-17EC-4C48-BC9A-CF9D55F48EF7}">
      <dgm:prSet/>
      <dgm:spPr/>
      <dgm:t>
        <a:bodyPr/>
        <a:lstStyle/>
        <a:p>
          <a:endParaRPr lang="en-US"/>
        </a:p>
      </dgm:t>
    </dgm:pt>
    <dgm:pt modelId="{9BF9363D-0D9D-4D7D-B265-21DFC1A12017}" type="sibTrans" cxnId="{2ED26A18-17EC-4C48-BC9A-CF9D55F48EF7}">
      <dgm:prSet/>
      <dgm:spPr/>
      <dgm:t>
        <a:bodyPr/>
        <a:lstStyle/>
        <a:p>
          <a:endParaRPr lang="en-US"/>
        </a:p>
      </dgm:t>
    </dgm:pt>
    <dgm:pt modelId="{18C3D1B5-5499-4FBA-A2CE-8EBE950C0978}">
      <dgm:prSet/>
      <dgm:spPr/>
      <dgm:t>
        <a:bodyPr/>
        <a:lstStyle/>
        <a:p>
          <a:r>
            <a:rPr lang="en-US"/>
            <a:t>• Real-Time Data Visualization</a:t>
          </a:r>
        </a:p>
      </dgm:t>
    </dgm:pt>
    <dgm:pt modelId="{1172DB9A-B9BB-48A0-8D37-9458B8D1726D}" type="parTrans" cxnId="{99655672-1A5E-41F0-BF9B-2D386230F01A}">
      <dgm:prSet/>
      <dgm:spPr/>
      <dgm:t>
        <a:bodyPr/>
        <a:lstStyle/>
        <a:p>
          <a:endParaRPr lang="en-US"/>
        </a:p>
      </dgm:t>
    </dgm:pt>
    <dgm:pt modelId="{D70A92D6-8C40-431E-B6CC-8E0FDD19F808}" type="sibTrans" cxnId="{99655672-1A5E-41F0-BF9B-2D386230F01A}">
      <dgm:prSet/>
      <dgm:spPr/>
      <dgm:t>
        <a:bodyPr/>
        <a:lstStyle/>
        <a:p>
          <a:endParaRPr lang="en-US"/>
        </a:p>
      </dgm:t>
    </dgm:pt>
    <dgm:pt modelId="{9A0E7CCA-4627-4462-BAD9-CDACBE2D3730}" type="pres">
      <dgm:prSet presAssocID="{F93402DA-3F34-4B57-94FC-A2628820BBA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FBF2B1-DB42-494E-B498-775B6C5E7271}" type="pres">
      <dgm:prSet presAssocID="{71F7C28C-DB5A-423C-85E6-07F69A2BFAD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E2EAC4-8FE2-4B39-96EA-FB29E61A0243}" type="pres">
      <dgm:prSet presAssocID="{0C123CCF-C7C7-48C8-AFDF-D8BA006F1BD5}" presName="sibTrans" presStyleCnt="0"/>
      <dgm:spPr/>
    </dgm:pt>
    <dgm:pt modelId="{2C924B38-FB06-4B64-9533-1A18A1383602}" type="pres">
      <dgm:prSet presAssocID="{BEB08EB9-A785-422D-BE27-E0F66CE4B2F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E9005-F704-4670-9984-182E9126F7BF}" type="pres">
      <dgm:prSet presAssocID="{1AFC14E6-80E9-49D8-B0C4-D58F7730028D}" presName="sibTrans" presStyleCnt="0"/>
      <dgm:spPr/>
    </dgm:pt>
    <dgm:pt modelId="{B6952F0B-9758-40AF-9850-C69DF429D16B}" type="pres">
      <dgm:prSet presAssocID="{BD468400-57A9-4863-8994-2FAFAB807AB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67778-CAC4-4FF1-A0A9-7E322D10E1DD}" type="pres">
      <dgm:prSet presAssocID="{D2639319-5256-416F-9A13-BC0CDD11C4DC}" presName="sibTrans" presStyleCnt="0"/>
      <dgm:spPr/>
    </dgm:pt>
    <dgm:pt modelId="{523A9BBE-92D7-48E5-B57D-323E41E64C7A}" type="pres">
      <dgm:prSet presAssocID="{AFB5967F-FD27-4BB3-951F-CB72DE2C66A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546146-66BB-4173-A3D5-16F9E6EE2948}" type="pres">
      <dgm:prSet presAssocID="{DD4B9745-F483-43CC-8973-EBDFB4518C12}" presName="sibTrans" presStyleCnt="0"/>
      <dgm:spPr/>
    </dgm:pt>
    <dgm:pt modelId="{34A259E1-DB03-4E3D-B6BF-426EE78D7170}" type="pres">
      <dgm:prSet presAssocID="{7961AF4A-7E4D-4C5C-87C4-AA34CE099EFB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20F82-0132-4B37-ABC5-2C96CF4D570B}" type="pres">
      <dgm:prSet presAssocID="{9BF9363D-0D9D-4D7D-B265-21DFC1A12017}" presName="sibTrans" presStyleCnt="0"/>
      <dgm:spPr/>
    </dgm:pt>
    <dgm:pt modelId="{07B57E9B-F478-4C49-8DFE-CA43A3825C19}" type="pres">
      <dgm:prSet presAssocID="{18C3D1B5-5499-4FBA-A2CE-8EBE950C097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71A7CC-963F-4790-A67C-DAE2C84B8F69}" srcId="{F93402DA-3F34-4B57-94FC-A2628820BBA7}" destId="{AFB5967F-FD27-4BB3-951F-CB72DE2C66A4}" srcOrd="3" destOrd="0" parTransId="{844387C9-8526-474C-BD15-D862851E4A19}" sibTransId="{DD4B9745-F483-43CC-8973-EBDFB4518C12}"/>
    <dgm:cxn modelId="{D22F6814-C50B-4BC2-A7CF-9ABF921A938C}" type="presOf" srcId="{71F7C28C-DB5A-423C-85E6-07F69A2BFAD5}" destId="{8CFBF2B1-DB42-494E-B498-775B6C5E7271}" srcOrd="0" destOrd="0" presId="urn:microsoft.com/office/officeart/2005/8/layout/default"/>
    <dgm:cxn modelId="{66D09BF2-DE5D-4AD8-8194-9C52F37C6319}" srcId="{F93402DA-3F34-4B57-94FC-A2628820BBA7}" destId="{71F7C28C-DB5A-423C-85E6-07F69A2BFAD5}" srcOrd="0" destOrd="0" parTransId="{9EDF75C4-3194-4448-BB97-88790F061E18}" sibTransId="{0C123CCF-C7C7-48C8-AFDF-D8BA006F1BD5}"/>
    <dgm:cxn modelId="{E0035D22-8C2A-49C3-A19F-5697C35B41A3}" type="presOf" srcId="{AFB5967F-FD27-4BB3-951F-CB72DE2C66A4}" destId="{523A9BBE-92D7-48E5-B57D-323E41E64C7A}" srcOrd="0" destOrd="0" presId="urn:microsoft.com/office/officeart/2005/8/layout/default"/>
    <dgm:cxn modelId="{1FD1D3AB-56A8-4C1A-8537-28B0C90C2C2A}" type="presOf" srcId="{18C3D1B5-5499-4FBA-A2CE-8EBE950C0978}" destId="{07B57E9B-F478-4C49-8DFE-CA43A3825C19}" srcOrd="0" destOrd="0" presId="urn:microsoft.com/office/officeart/2005/8/layout/default"/>
    <dgm:cxn modelId="{99655672-1A5E-41F0-BF9B-2D386230F01A}" srcId="{F93402DA-3F34-4B57-94FC-A2628820BBA7}" destId="{18C3D1B5-5499-4FBA-A2CE-8EBE950C0978}" srcOrd="5" destOrd="0" parTransId="{1172DB9A-B9BB-48A0-8D37-9458B8D1726D}" sibTransId="{D70A92D6-8C40-431E-B6CC-8E0FDD19F808}"/>
    <dgm:cxn modelId="{790297BD-7212-487D-8F64-C3D5D9039F67}" type="presOf" srcId="{BEB08EB9-A785-422D-BE27-E0F66CE4B2F6}" destId="{2C924B38-FB06-4B64-9533-1A18A1383602}" srcOrd="0" destOrd="0" presId="urn:microsoft.com/office/officeart/2005/8/layout/default"/>
    <dgm:cxn modelId="{BA935EE6-6790-4EDC-A289-7A19071EC456}" srcId="{F93402DA-3F34-4B57-94FC-A2628820BBA7}" destId="{BD468400-57A9-4863-8994-2FAFAB807ABB}" srcOrd="2" destOrd="0" parTransId="{EBF4C510-061F-44E3-9BCB-65E97D8B7BA9}" sibTransId="{D2639319-5256-416F-9A13-BC0CDD11C4DC}"/>
    <dgm:cxn modelId="{2ED26A18-17EC-4C48-BC9A-CF9D55F48EF7}" srcId="{F93402DA-3F34-4B57-94FC-A2628820BBA7}" destId="{7961AF4A-7E4D-4C5C-87C4-AA34CE099EFB}" srcOrd="4" destOrd="0" parTransId="{F0BC9D3F-F347-4B69-8FA9-A43288221B1B}" sibTransId="{9BF9363D-0D9D-4D7D-B265-21DFC1A12017}"/>
    <dgm:cxn modelId="{D50192FD-CB9F-4536-9375-B9C4F6EC55DE}" type="presOf" srcId="{BD468400-57A9-4863-8994-2FAFAB807ABB}" destId="{B6952F0B-9758-40AF-9850-C69DF429D16B}" srcOrd="0" destOrd="0" presId="urn:microsoft.com/office/officeart/2005/8/layout/default"/>
    <dgm:cxn modelId="{4595E748-1542-461C-9EC7-27238EE87A1D}" type="presOf" srcId="{7961AF4A-7E4D-4C5C-87C4-AA34CE099EFB}" destId="{34A259E1-DB03-4E3D-B6BF-426EE78D7170}" srcOrd="0" destOrd="0" presId="urn:microsoft.com/office/officeart/2005/8/layout/default"/>
    <dgm:cxn modelId="{38B6E0D1-A1A1-4A30-B527-F4E1F8A6936F}" type="presOf" srcId="{F93402DA-3F34-4B57-94FC-A2628820BBA7}" destId="{9A0E7CCA-4627-4462-BAD9-CDACBE2D3730}" srcOrd="0" destOrd="0" presId="urn:microsoft.com/office/officeart/2005/8/layout/default"/>
    <dgm:cxn modelId="{A55E32B1-519F-4E03-9576-80FDCD2AD37F}" srcId="{F93402DA-3F34-4B57-94FC-A2628820BBA7}" destId="{BEB08EB9-A785-422D-BE27-E0F66CE4B2F6}" srcOrd="1" destOrd="0" parTransId="{6BA78C4C-3B07-426E-8877-3DB8D025DBEF}" sibTransId="{1AFC14E6-80E9-49D8-B0C4-D58F7730028D}"/>
    <dgm:cxn modelId="{3C6FA8D9-4201-48CD-A8A8-7C27B407A7AE}" type="presParOf" srcId="{9A0E7CCA-4627-4462-BAD9-CDACBE2D3730}" destId="{8CFBF2B1-DB42-494E-B498-775B6C5E7271}" srcOrd="0" destOrd="0" presId="urn:microsoft.com/office/officeart/2005/8/layout/default"/>
    <dgm:cxn modelId="{03F5BC28-F164-4A68-B5B1-EABB1A220188}" type="presParOf" srcId="{9A0E7CCA-4627-4462-BAD9-CDACBE2D3730}" destId="{85E2EAC4-8FE2-4B39-96EA-FB29E61A0243}" srcOrd="1" destOrd="0" presId="urn:microsoft.com/office/officeart/2005/8/layout/default"/>
    <dgm:cxn modelId="{31CA7F82-4DE8-41C9-838C-6726BA5E0970}" type="presParOf" srcId="{9A0E7CCA-4627-4462-BAD9-CDACBE2D3730}" destId="{2C924B38-FB06-4B64-9533-1A18A1383602}" srcOrd="2" destOrd="0" presId="urn:microsoft.com/office/officeart/2005/8/layout/default"/>
    <dgm:cxn modelId="{4EBFF02B-242A-4A22-B885-8D13204B469B}" type="presParOf" srcId="{9A0E7CCA-4627-4462-BAD9-CDACBE2D3730}" destId="{CBEE9005-F704-4670-9984-182E9126F7BF}" srcOrd="3" destOrd="0" presId="urn:microsoft.com/office/officeart/2005/8/layout/default"/>
    <dgm:cxn modelId="{7E78F705-D50B-4D55-9CEF-F046358E7D70}" type="presParOf" srcId="{9A0E7CCA-4627-4462-BAD9-CDACBE2D3730}" destId="{B6952F0B-9758-40AF-9850-C69DF429D16B}" srcOrd="4" destOrd="0" presId="urn:microsoft.com/office/officeart/2005/8/layout/default"/>
    <dgm:cxn modelId="{D9ED9138-EBAE-4478-8D1E-F2184DA86CCE}" type="presParOf" srcId="{9A0E7CCA-4627-4462-BAD9-CDACBE2D3730}" destId="{28467778-CAC4-4FF1-A0A9-7E322D10E1DD}" srcOrd="5" destOrd="0" presId="urn:microsoft.com/office/officeart/2005/8/layout/default"/>
    <dgm:cxn modelId="{7F3FF094-3037-48B6-BF97-72D5319DD5A9}" type="presParOf" srcId="{9A0E7CCA-4627-4462-BAD9-CDACBE2D3730}" destId="{523A9BBE-92D7-48E5-B57D-323E41E64C7A}" srcOrd="6" destOrd="0" presId="urn:microsoft.com/office/officeart/2005/8/layout/default"/>
    <dgm:cxn modelId="{4F39BA4A-CC4B-4F63-8393-2E58D3925537}" type="presParOf" srcId="{9A0E7CCA-4627-4462-BAD9-CDACBE2D3730}" destId="{7B546146-66BB-4173-A3D5-16F9E6EE2948}" srcOrd="7" destOrd="0" presId="urn:microsoft.com/office/officeart/2005/8/layout/default"/>
    <dgm:cxn modelId="{1BD5F1A3-1201-4619-BA80-86F4768401E5}" type="presParOf" srcId="{9A0E7CCA-4627-4462-BAD9-CDACBE2D3730}" destId="{34A259E1-DB03-4E3D-B6BF-426EE78D7170}" srcOrd="8" destOrd="0" presId="urn:microsoft.com/office/officeart/2005/8/layout/default"/>
    <dgm:cxn modelId="{F25E1D5A-587A-4F4D-920A-BC2925510EB5}" type="presParOf" srcId="{9A0E7CCA-4627-4462-BAD9-CDACBE2D3730}" destId="{86C20F82-0132-4B37-ABC5-2C96CF4D570B}" srcOrd="9" destOrd="0" presId="urn:microsoft.com/office/officeart/2005/8/layout/default"/>
    <dgm:cxn modelId="{63AF39AC-0BD1-404B-A22C-61C9F658E70F}" type="presParOf" srcId="{9A0E7CCA-4627-4462-BAD9-CDACBE2D3730}" destId="{07B57E9B-F478-4C49-8DFE-CA43A3825C1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A4ED1C-B16F-4EA3-9F30-D9DFF8B5BFA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BAEFE01-0141-4CB4-AA7B-AC861B9F9F1A}">
      <dgm:prSet/>
      <dgm:spPr/>
      <dgm:t>
        <a:bodyPr/>
        <a:lstStyle/>
        <a:p>
          <a:r>
            <a:rPr lang="en-US"/>
            <a:t>Identifying Needs and Requirements </a:t>
          </a:r>
        </a:p>
      </dgm:t>
    </dgm:pt>
    <dgm:pt modelId="{61DBA649-A4C5-46F6-9020-454BA8291037}" type="parTrans" cxnId="{D43C13D4-3CDA-407D-A5C7-8B677F51FDE4}">
      <dgm:prSet/>
      <dgm:spPr/>
      <dgm:t>
        <a:bodyPr/>
        <a:lstStyle/>
        <a:p>
          <a:endParaRPr lang="en-US"/>
        </a:p>
      </dgm:t>
    </dgm:pt>
    <dgm:pt modelId="{C3F6BB36-611E-4055-AEC5-2CDB57E44A2F}" type="sibTrans" cxnId="{D43C13D4-3CDA-407D-A5C7-8B677F51FDE4}">
      <dgm:prSet/>
      <dgm:spPr/>
      <dgm:t>
        <a:bodyPr/>
        <a:lstStyle/>
        <a:p>
          <a:endParaRPr lang="en-US"/>
        </a:p>
      </dgm:t>
    </dgm:pt>
    <dgm:pt modelId="{BFC1F52A-B19B-4201-B503-A398B629E6A0}">
      <dgm:prSet/>
      <dgm:spPr/>
      <dgm:t>
        <a:bodyPr/>
        <a:lstStyle/>
        <a:p>
          <a:r>
            <a:rPr lang="en-US"/>
            <a:t>Conceptual Design and Research</a:t>
          </a:r>
        </a:p>
      </dgm:t>
    </dgm:pt>
    <dgm:pt modelId="{7A7BE1A0-F667-4EE7-89EF-9077FC3FC74B}" type="parTrans" cxnId="{731D6EFB-14BF-4EE8-B554-224A5E7B7A41}">
      <dgm:prSet/>
      <dgm:spPr/>
      <dgm:t>
        <a:bodyPr/>
        <a:lstStyle/>
        <a:p>
          <a:endParaRPr lang="en-US"/>
        </a:p>
      </dgm:t>
    </dgm:pt>
    <dgm:pt modelId="{6AE4BBED-0227-4FDE-B991-45C572614D53}" type="sibTrans" cxnId="{731D6EFB-14BF-4EE8-B554-224A5E7B7A41}">
      <dgm:prSet/>
      <dgm:spPr/>
      <dgm:t>
        <a:bodyPr/>
        <a:lstStyle/>
        <a:p>
          <a:endParaRPr lang="en-US"/>
        </a:p>
      </dgm:t>
    </dgm:pt>
    <dgm:pt modelId="{07137AAF-944A-422A-AAD2-DEC6EE2A6822}">
      <dgm:prSet/>
      <dgm:spPr/>
      <dgm:t>
        <a:bodyPr/>
        <a:lstStyle/>
        <a:p>
          <a:r>
            <a:rPr lang="en-US"/>
            <a:t>System Design and Development</a:t>
          </a:r>
        </a:p>
      </dgm:t>
    </dgm:pt>
    <dgm:pt modelId="{5C81E969-07B3-4AD7-82B9-9CBDAA6B05EB}" type="parTrans" cxnId="{4DCBE6A7-57F2-4724-8E47-B8F8D71C8D18}">
      <dgm:prSet/>
      <dgm:spPr/>
      <dgm:t>
        <a:bodyPr/>
        <a:lstStyle/>
        <a:p>
          <a:endParaRPr lang="en-US"/>
        </a:p>
      </dgm:t>
    </dgm:pt>
    <dgm:pt modelId="{EB6D30AC-9B07-4D2A-A8B7-B4A3E6AB1AF0}" type="sibTrans" cxnId="{4DCBE6A7-57F2-4724-8E47-B8F8D71C8D18}">
      <dgm:prSet/>
      <dgm:spPr/>
      <dgm:t>
        <a:bodyPr/>
        <a:lstStyle/>
        <a:p>
          <a:endParaRPr lang="en-US"/>
        </a:p>
      </dgm:t>
    </dgm:pt>
    <dgm:pt modelId="{B36B95B1-AD87-49F4-AADE-46BF817328F1}">
      <dgm:prSet/>
      <dgm:spPr/>
      <dgm:t>
        <a:bodyPr/>
        <a:lstStyle/>
        <a:p>
          <a:r>
            <a:rPr lang="en-US"/>
            <a:t>Prototyping and Testing</a:t>
          </a:r>
        </a:p>
      </dgm:t>
    </dgm:pt>
    <dgm:pt modelId="{B370DF68-3A5C-4438-AB6C-A7006A7C1730}" type="parTrans" cxnId="{F548E633-9FF3-4A12-AC32-E7780FFB20F9}">
      <dgm:prSet/>
      <dgm:spPr/>
      <dgm:t>
        <a:bodyPr/>
        <a:lstStyle/>
        <a:p>
          <a:endParaRPr lang="en-US"/>
        </a:p>
      </dgm:t>
    </dgm:pt>
    <dgm:pt modelId="{AECA0DA0-5680-449C-A5E9-EF704E91358C}" type="sibTrans" cxnId="{F548E633-9FF3-4A12-AC32-E7780FFB20F9}">
      <dgm:prSet/>
      <dgm:spPr/>
      <dgm:t>
        <a:bodyPr/>
        <a:lstStyle/>
        <a:p>
          <a:endParaRPr lang="en-US"/>
        </a:p>
      </dgm:t>
    </dgm:pt>
    <dgm:pt modelId="{53FC4608-C746-48F8-A931-969470833443}">
      <dgm:prSet/>
      <dgm:spPr/>
      <dgm:t>
        <a:bodyPr/>
        <a:lstStyle/>
        <a:p>
          <a:r>
            <a:rPr lang="en-US"/>
            <a:t>PCB design and making a compact design</a:t>
          </a:r>
        </a:p>
      </dgm:t>
    </dgm:pt>
    <dgm:pt modelId="{2FB5F65C-3D9D-4FFA-805D-5F1DF840B05B}" type="parTrans" cxnId="{CDCB6358-3890-41DF-9F13-EBB31B064AEF}">
      <dgm:prSet/>
      <dgm:spPr/>
      <dgm:t>
        <a:bodyPr/>
        <a:lstStyle/>
        <a:p>
          <a:endParaRPr lang="en-US"/>
        </a:p>
      </dgm:t>
    </dgm:pt>
    <dgm:pt modelId="{4EB86E4C-0DF0-4A19-B331-A22C6B473A67}" type="sibTrans" cxnId="{CDCB6358-3890-41DF-9F13-EBB31B064AEF}">
      <dgm:prSet/>
      <dgm:spPr/>
      <dgm:t>
        <a:bodyPr/>
        <a:lstStyle/>
        <a:p>
          <a:endParaRPr lang="en-US"/>
        </a:p>
      </dgm:t>
    </dgm:pt>
    <dgm:pt modelId="{EACF62EB-C9FE-4CF2-9DB9-9372C5A15EFB}">
      <dgm:prSet/>
      <dgm:spPr/>
      <dgm:t>
        <a:bodyPr/>
        <a:lstStyle/>
        <a:p>
          <a:r>
            <a:rPr lang="en-US"/>
            <a:t>Security and Privacy</a:t>
          </a:r>
        </a:p>
      </dgm:t>
    </dgm:pt>
    <dgm:pt modelId="{67912950-668F-476E-BEB0-54E56D120565}" type="parTrans" cxnId="{AF4BBCE1-9786-493D-AA2B-9D63AEC790DD}">
      <dgm:prSet/>
      <dgm:spPr/>
      <dgm:t>
        <a:bodyPr/>
        <a:lstStyle/>
        <a:p>
          <a:endParaRPr lang="en-US"/>
        </a:p>
      </dgm:t>
    </dgm:pt>
    <dgm:pt modelId="{D4FD67DC-8F3C-46D2-A82A-4254993F8A0D}" type="sibTrans" cxnId="{AF4BBCE1-9786-493D-AA2B-9D63AEC790DD}">
      <dgm:prSet/>
      <dgm:spPr/>
      <dgm:t>
        <a:bodyPr/>
        <a:lstStyle/>
        <a:p>
          <a:endParaRPr lang="en-US"/>
        </a:p>
      </dgm:t>
    </dgm:pt>
    <dgm:pt modelId="{FD6460B4-DCEB-4554-9F7B-E50E1DEB4A41}">
      <dgm:prSet/>
      <dgm:spPr/>
      <dgm:t>
        <a:bodyPr/>
        <a:lstStyle/>
        <a:p>
          <a:r>
            <a:rPr lang="en-US"/>
            <a:t>Evaluation and Refinement </a:t>
          </a:r>
        </a:p>
      </dgm:t>
    </dgm:pt>
    <dgm:pt modelId="{E6A4251D-25DD-483F-A760-C508EFD01692}" type="parTrans" cxnId="{329C6AB7-5DA1-4EF6-A87B-CDA9CCDE1007}">
      <dgm:prSet/>
      <dgm:spPr/>
      <dgm:t>
        <a:bodyPr/>
        <a:lstStyle/>
        <a:p>
          <a:endParaRPr lang="en-US"/>
        </a:p>
      </dgm:t>
    </dgm:pt>
    <dgm:pt modelId="{19343DE9-0063-42C8-9F49-D4E8ED56D094}" type="sibTrans" cxnId="{329C6AB7-5DA1-4EF6-A87B-CDA9CCDE1007}">
      <dgm:prSet/>
      <dgm:spPr/>
      <dgm:t>
        <a:bodyPr/>
        <a:lstStyle/>
        <a:p>
          <a:endParaRPr lang="en-US"/>
        </a:p>
      </dgm:t>
    </dgm:pt>
    <dgm:pt modelId="{35CBE543-10E7-4460-AD41-3323B2F83D49}" type="pres">
      <dgm:prSet presAssocID="{8FA4ED1C-B16F-4EA3-9F30-D9DFF8B5BFA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0097A0-2CA0-4F31-B991-E970B9788D9D}" type="pres">
      <dgm:prSet presAssocID="{CBAEFE01-0141-4CB4-AA7B-AC861B9F9F1A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649B93-C8EE-42B5-8110-8D339ACECD81}" type="pres">
      <dgm:prSet presAssocID="{C3F6BB36-611E-4055-AEC5-2CDB57E44A2F}" presName="spacer" presStyleCnt="0"/>
      <dgm:spPr/>
    </dgm:pt>
    <dgm:pt modelId="{00BA54C7-11EC-4CFD-A41C-FD115AA64937}" type="pres">
      <dgm:prSet presAssocID="{BFC1F52A-B19B-4201-B503-A398B629E6A0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418700-4E4B-44A6-A288-3A69A7CAE2E8}" type="pres">
      <dgm:prSet presAssocID="{6AE4BBED-0227-4FDE-B991-45C572614D53}" presName="spacer" presStyleCnt="0"/>
      <dgm:spPr/>
    </dgm:pt>
    <dgm:pt modelId="{85FA9A59-3CFE-4E4C-B635-FE78362CFBAF}" type="pres">
      <dgm:prSet presAssocID="{07137AAF-944A-422A-AAD2-DEC6EE2A6822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B4E55-B6D9-4B7D-AEB8-962BB3DDCBA9}" type="pres">
      <dgm:prSet presAssocID="{EB6D30AC-9B07-4D2A-A8B7-B4A3E6AB1AF0}" presName="spacer" presStyleCnt="0"/>
      <dgm:spPr/>
    </dgm:pt>
    <dgm:pt modelId="{5D95DC7C-9C92-4137-B617-A991EEAAB6D1}" type="pres">
      <dgm:prSet presAssocID="{B36B95B1-AD87-49F4-AADE-46BF817328F1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7736E8-3C72-488E-B51A-FA76345D3B1E}" type="pres">
      <dgm:prSet presAssocID="{AECA0DA0-5680-449C-A5E9-EF704E91358C}" presName="spacer" presStyleCnt="0"/>
      <dgm:spPr/>
    </dgm:pt>
    <dgm:pt modelId="{D023332C-9B7B-43DE-B04D-6EA5D1C5A723}" type="pres">
      <dgm:prSet presAssocID="{53FC4608-C746-48F8-A931-969470833443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502E56-D832-43D0-B9B4-CCD4B1B12779}" type="pres">
      <dgm:prSet presAssocID="{4EB86E4C-0DF0-4A19-B331-A22C6B473A67}" presName="spacer" presStyleCnt="0"/>
      <dgm:spPr/>
    </dgm:pt>
    <dgm:pt modelId="{AC62105F-7176-4308-B56A-5C0AB127EC6E}" type="pres">
      <dgm:prSet presAssocID="{EACF62EB-C9FE-4CF2-9DB9-9372C5A15EFB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77339-67E9-45EE-A958-E084A03C8A77}" type="pres">
      <dgm:prSet presAssocID="{D4FD67DC-8F3C-46D2-A82A-4254993F8A0D}" presName="spacer" presStyleCnt="0"/>
      <dgm:spPr/>
    </dgm:pt>
    <dgm:pt modelId="{E765163E-A49C-4FBB-93BA-4A8332C3129E}" type="pres">
      <dgm:prSet presAssocID="{FD6460B4-DCEB-4554-9F7B-E50E1DEB4A41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D6EFB-14BF-4EE8-B554-224A5E7B7A41}" srcId="{8FA4ED1C-B16F-4EA3-9F30-D9DFF8B5BFAB}" destId="{BFC1F52A-B19B-4201-B503-A398B629E6A0}" srcOrd="1" destOrd="0" parTransId="{7A7BE1A0-F667-4EE7-89EF-9077FC3FC74B}" sibTransId="{6AE4BBED-0227-4FDE-B991-45C572614D53}"/>
    <dgm:cxn modelId="{B291EFA7-E6C1-4A8E-99C8-F806036F0885}" type="presOf" srcId="{FD6460B4-DCEB-4554-9F7B-E50E1DEB4A41}" destId="{E765163E-A49C-4FBB-93BA-4A8332C3129E}" srcOrd="0" destOrd="0" presId="urn:microsoft.com/office/officeart/2005/8/layout/vList2"/>
    <dgm:cxn modelId="{CDCB6358-3890-41DF-9F13-EBB31B064AEF}" srcId="{8FA4ED1C-B16F-4EA3-9F30-D9DFF8B5BFAB}" destId="{53FC4608-C746-48F8-A931-969470833443}" srcOrd="4" destOrd="0" parTransId="{2FB5F65C-3D9D-4FFA-805D-5F1DF840B05B}" sibTransId="{4EB86E4C-0DF0-4A19-B331-A22C6B473A67}"/>
    <dgm:cxn modelId="{D43C13D4-3CDA-407D-A5C7-8B677F51FDE4}" srcId="{8FA4ED1C-B16F-4EA3-9F30-D9DFF8B5BFAB}" destId="{CBAEFE01-0141-4CB4-AA7B-AC861B9F9F1A}" srcOrd="0" destOrd="0" parTransId="{61DBA649-A4C5-46F6-9020-454BA8291037}" sibTransId="{C3F6BB36-611E-4055-AEC5-2CDB57E44A2F}"/>
    <dgm:cxn modelId="{A60BD8B8-1CEC-458D-9A0C-F621556AF5EE}" type="presOf" srcId="{B36B95B1-AD87-49F4-AADE-46BF817328F1}" destId="{5D95DC7C-9C92-4137-B617-A991EEAAB6D1}" srcOrd="0" destOrd="0" presId="urn:microsoft.com/office/officeart/2005/8/layout/vList2"/>
    <dgm:cxn modelId="{386DA089-A6A3-4F00-B2A6-30F41BF9DC78}" type="presOf" srcId="{07137AAF-944A-422A-AAD2-DEC6EE2A6822}" destId="{85FA9A59-3CFE-4E4C-B635-FE78362CFBAF}" srcOrd="0" destOrd="0" presId="urn:microsoft.com/office/officeart/2005/8/layout/vList2"/>
    <dgm:cxn modelId="{89C4E9F0-7DCA-43A5-AC98-7221BDC0FD57}" type="presOf" srcId="{EACF62EB-C9FE-4CF2-9DB9-9372C5A15EFB}" destId="{AC62105F-7176-4308-B56A-5C0AB127EC6E}" srcOrd="0" destOrd="0" presId="urn:microsoft.com/office/officeart/2005/8/layout/vList2"/>
    <dgm:cxn modelId="{CCB0BA4B-E0A3-400B-B34E-5257DB7705FB}" type="presOf" srcId="{8FA4ED1C-B16F-4EA3-9F30-D9DFF8B5BFAB}" destId="{35CBE543-10E7-4460-AD41-3323B2F83D49}" srcOrd="0" destOrd="0" presId="urn:microsoft.com/office/officeart/2005/8/layout/vList2"/>
    <dgm:cxn modelId="{329C6AB7-5DA1-4EF6-A87B-CDA9CCDE1007}" srcId="{8FA4ED1C-B16F-4EA3-9F30-D9DFF8B5BFAB}" destId="{FD6460B4-DCEB-4554-9F7B-E50E1DEB4A41}" srcOrd="6" destOrd="0" parTransId="{E6A4251D-25DD-483F-A760-C508EFD01692}" sibTransId="{19343DE9-0063-42C8-9F49-D4E8ED56D094}"/>
    <dgm:cxn modelId="{F548E633-9FF3-4A12-AC32-E7780FFB20F9}" srcId="{8FA4ED1C-B16F-4EA3-9F30-D9DFF8B5BFAB}" destId="{B36B95B1-AD87-49F4-AADE-46BF817328F1}" srcOrd="3" destOrd="0" parTransId="{B370DF68-3A5C-4438-AB6C-A7006A7C1730}" sibTransId="{AECA0DA0-5680-449C-A5E9-EF704E91358C}"/>
    <dgm:cxn modelId="{4DCBE6A7-57F2-4724-8E47-B8F8D71C8D18}" srcId="{8FA4ED1C-B16F-4EA3-9F30-D9DFF8B5BFAB}" destId="{07137AAF-944A-422A-AAD2-DEC6EE2A6822}" srcOrd="2" destOrd="0" parTransId="{5C81E969-07B3-4AD7-82B9-9CBDAA6B05EB}" sibTransId="{EB6D30AC-9B07-4D2A-A8B7-B4A3E6AB1AF0}"/>
    <dgm:cxn modelId="{43FCB993-8067-4693-B01E-8E4F92F00E7E}" type="presOf" srcId="{53FC4608-C746-48F8-A931-969470833443}" destId="{D023332C-9B7B-43DE-B04D-6EA5D1C5A723}" srcOrd="0" destOrd="0" presId="urn:microsoft.com/office/officeart/2005/8/layout/vList2"/>
    <dgm:cxn modelId="{AF4BBCE1-9786-493D-AA2B-9D63AEC790DD}" srcId="{8FA4ED1C-B16F-4EA3-9F30-D9DFF8B5BFAB}" destId="{EACF62EB-C9FE-4CF2-9DB9-9372C5A15EFB}" srcOrd="5" destOrd="0" parTransId="{67912950-668F-476E-BEB0-54E56D120565}" sibTransId="{D4FD67DC-8F3C-46D2-A82A-4254993F8A0D}"/>
    <dgm:cxn modelId="{02E52D2F-D3BC-4912-AC28-639E663092EF}" type="presOf" srcId="{CBAEFE01-0141-4CB4-AA7B-AC861B9F9F1A}" destId="{6A0097A0-2CA0-4F31-B991-E970B9788D9D}" srcOrd="0" destOrd="0" presId="urn:microsoft.com/office/officeart/2005/8/layout/vList2"/>
    <dgm:cxn modelId="{5F55FFF0-7620-4FAD-A944-D107B2397ACC}" type="presOf" srcId="{BFC1F52A-B19B-4201-B503-A398B629E6A0}" destId="{00BA54C7-11EC-4CFD-A41C-FD115AA64937}" srcOrd="0" destOrd="0" presId="urn:microsoft.com/office/officeart/2005/8/layout/vList2"/>
    <dgm:cxn modelId="{4573B13F-FA0C-44C0-B308-3AE776E109C9}" type="presParOf" srcId="{35CBE543-10E7-4460-AD41-3323B2F83D49}" destId="{6A0097A0-2CA0-4F31-B991-E970B9788D9D}" srcOrd="0" destOrd="0" presId="urn:microsoft.com/office/officeart/2005/8/layout/vList2"/>
    <dgm:cxn modelId="{F9CE5D8A-AF96-4AAB-AE0B-3E68817ED226}" type="presParOf" srcId="{35CBE543-10E7-4460-AD41-3323B2F83D49}" destId="{D2649B93-C8EE-42B5-8110-8D339ACECD81}" srcOrd="1" destOrd="0" presId="urn:microsoft.com/office/officeart/2005/8/layout/vList2"/>
    <dgm:cxn modelId="{9612CBC8-F7A3-4BFF-B9EA-5093800CD623}" type="presParOf" srcId="{35CBE543-10E7-4460-AD41-3323B2F83D49}" destId="{00BA54C7-11EC-4CFD-A41C-FD115AA64937}" srcOrd="2" destOrd="0" presId="urn:microsoft.com/office/officeart/2005/8/layout/vList2"/>
    <dgm:cxn modelId="{B5D9260E-74F2-49C8-9B52-7599C3FB99F0}" type="presParOf" srcId="{35CBE543-10E7-4460-AD41-3323B2F83D49}" destId="{10418700-4E4B-44A6-A288-3A69A7CAE2E8}" srcOrd="3" destOrd="0" presId="urn:microsoft.com/office/officeart/2005/8/layout/vList2"/>
    <dgm:cxn modelId="{3F94162B-97F3-40AA-8CC3-846F7C7FF67B}" type="presParOf" srcId="{35CBE543-10E7-4460-AD41-3323B2F83D49}" destId="{85FA9A59-3CFE-4E4C-B635-FE78362CFBAF}" srcOrd="4" destOrd="0" presId="urn:microsoft.com/office/officeart/2005/8/layout/vList2"/>
    <dgm:cxn modelId="{6BF8943E-8BA1-4EA5-AA38-F628EE4EE186}" type="presParOf" srcId="{35CBE543-10E7-4460-AD41-3323B2F83D49}" destId="{A6CB4E55-B6D9-4B7D-AEB8-962BB3DDCBA9}" srcOrd="5" destOrd="0" presId="urn:microsoft.com/office/officeart/2005/8/layout/vList2"/>
    <dgm:cxn modelId="{A6864619-B49D-467E-997A-68B235673038}" type="presParOf" srcId="{35CBE543-10E7-4460-AD41-3323B2F83D49}" destId="{5D95DC7C-9C92-4137-B617-A991EEAAB6D1}" srcOrd="6" destOrd="0" presId="urn:microsoft.com/office/officeart/2005/8/layout/vList2"/>
    <dgm:cxn modelId="{F8AE5731-0AA4-4D3C-B35B-334D8860180B}" type="presParOf" srcId="{35CBE543-10E7-4460-AD41-3323B2F83D49}" destId="{F07736E8-3C72-488E-B51A-FA76345D3B1E}" srcOrd="7" destOrd="0" presId="urn:microsoft.com/office/officeart/2005/8/layout/vList2"/>
    <dgm:cxn modelId="{283EA0AD-C8DF-4022-A92A-61AD80778BF2}" type="presParOf" srcId="{35CBE543-10E7-4460-AD41-3323B2F83D49}" destId="{D023332C-9B7B-43DE-B04D-6EA5D1C5A723}" srcOrd="8" destOrd="0" presId="urn:microsoft.com/office/officeart/2005/8/layout/vList2"/>
    <dgm:cxn modelId="{7773F04C-CF1B-42E1-9F2D-EBD56521BAC2}" type="presParOf" srcId="{35CBE543-10E7-4460-AD41-3323B2F83D49}" destId="{3C502E56-D832-43D0-B9B4-CCD4B1B12779}" srcOrd="9" destOrd="0" presId="urn:microsoft.com/office/officeart/2005/8/layout/vList2"/>
    <dgm:cxn modelId="{78B2EF09-9E6E-4DA2-921C-B619BA6E6559}" type="presParOf" srcId="{35CBE543-10E7-4460-AD41-3323B2F83D49}" destId="{AC62105F-7176-4308-B56A-5C0AB127EC6E}" srcOrd="10" destOrd="0" presId="urn:microsoft.com/office/officeart/2005/8/layout/vList2"/>
    <dgm:cxn modelId="{6407F073-0DF5-4DAD-AD40-4BD1263A3A78}" type="presParOf" srcId="{35CBE543-10E7-4460-AD41-3323B2F83D49}" destId="{E9477339-67E9-45EE-A958-E084A03C8A77}" srcOrd="11" destOrd="0" presId="urn:microsoft.com/office/officeart/2005/8/layout/vList2"/>
    <dgm:cxn modelId="{98E9ABD5-AD40-48F6-B0A2-ACB5F2DE3A80}" type="presParOf" srcId="{35CBE543-10E7-4460-AD41-3323B2F83D49}" destId="{E765163E-A49C-4FBB-93BA-4A8332C3129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5EF7B3-932C-4278-A290-FC4640D0C0E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0906B2-509D-4EAF-BB52-E0D6EE80033F}">
      <dgm:prSet/>
      <dgm:spPr/>
      <dgm:t>
        <a:bodyPr/>
        <a:lstStyle/>
        <a:p>
          <a:r>
            <a:rPr lang="en-US"/>
            <a:t>Focus on Cost-Effectiveness</a:t>
          </a:r>
        </a:p>
      </dgm:t>
    </dgm:pt>
    <dgm:pt modelId="{AE93D6D0-437C-48C9-84A8-BBAF12DE764E}" type="parTrans" cxnId="{E809EE3B-494B-4B49-8359-10464A96679E}">
      <dgm:prSet/>
      <dgm:spPr/>
      <dgm:t>
        <a:bodyPr/>
        <a:lstStyle/>
        <a:p>
          <a:endParaRPr lang="en-US"/>
        </a:p>
      </dgm:t>
    </dgm:pt>
    <dgm:pt modelId="{7C4A1021-A18D-4B89-AE59-D3C9D33EE355}" type="sibTrans" cxnId="{E809EE3B-494B-4B49-8359-10464A96679E}">
      <dgm:prSet/>
      <dgm:spPr/>
      <dgm:t>
        <a:bodyPr/>
        <a:lstStyle/>
        <a:p>
          <a:endParaRPr lang="en-US"/>
        </a:p>
      </dgm:t>
    </dgm:pt>
    <dgm:pt modelId="{E236FFF6-550C-4AB8-BFFB-2576DABA321E}">
      <dgm:prSet/>
      <dgm:spPr/>
      <dgm:t>
        <a:bodyPr/>
        <a:lstStyle/>
        <a:p>
          <a:r>
            <a:rPr lang="en-US"/>
            <a:t>Open-Source Platform</a:t>
          </a:r>
        </a:p>
      </dgm:t>
    </dgm:pt>
    <dgm:pt modelId="{8ADB4838-CB67-43CF-87C0-18C52CB51375}" type="parTrans" cxnId="{26015245-E23A-4B45-BD73-3C5638DA7C44}">
      <dgm:prSet/>
      <dgm:spPr/>
      <dgm:t>
        <a:bodyPr/>
        <a:lstStyle/>
        <a:p>
          <a:endParaRPr lang="en-US"/>
        </a:p>
      </dgm:t>
    </dgm:pt>
    <dgm:pt modelId="{29723D87-0190-4A18-A46C-2A07F5DC7B87}" type="sibTrans" cxnId="{26015245-E23A-4B45-BD73-3C5638DA7C44}">
      <dgm:prSet/>
      <dgm:spPr/>
      <dgm:t>
        <a:bodyPr/>
        <a:lstStyle/>
        <a:p>
          <a:endParaRPr lang="en-US"/>
        </a:p>
      </dgm:t>
    </dgm:pt>
    <dgm:pt modelId="{0C940FE3-64F1-4048-B5A8-F45371DEF3F4}">
      <dgm:prSet/>
      <dgm:spPr/>
      <dgm:t>
        <a:bodyPr/>
        <a:lstStyle/>
        <a:p>
          <a:r>
            <a:rPr lang="en-US"/>
            <a:t>Simplicity and Ease of Use</a:t>
          </a:r>
        </a:p>
      </dgm:t>
    </dgm:pt>
    <dgm:pt modelId="{15115E98-7569-40E0-AB1E-6FECBBE3D103}" type="parTrans" cxnId="{638219AA-867A-4119-865A-E2AAF14E6F61}">
      <dgm:prSet/>
      <dgm:spPr/>
      <dgm:t>
        <a:bodyPr/>
        <a:lstStyle/>
        <a:p>
          <a:endParaRPr lang="en-US"/>
        </a:p>
      </dgm:t>
    </dgm:pt>
    <dgm:pt modelId="{54E68FD7-423F-431B-B9CF-991FDBBD197E}" type="sibTrans" cxnId="{638219AA-867A-4119-865A-E2AAF14E6F61}">
      <dgm:prSet/>
      <dgm:spPr/>
      <dgm:t>
        <a:bodyPr/>
        <a:lstStyle/>
        <a:p>
          <a:endParaRPr lang="en-US"/>
        </a:p>
      </dgm:t>
    </dgm:pt>
    <dgm:pt modelId="{33E4CF13-0384-40E0-8671-FEC9EAB9DFE7}" type="pres">
      <dgm:prSet presAssocID="{645EF7B3-932C-4278-A290-FC4640D0C0E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0A2FC5-4B44-4461-8179-7B92E74407A8}" type="pres">
      <dgm:prSet presAssocID="{230906B2-509D-4EAF-BB52-E0D6EE80033F}" presName="linNode" presStyleCnt="0"/>
      <dgm:spPr/>
    </dgm:pt>
    <dgm:pt modelId="{95D5A78A-DCF0-48E5-BB8B-0C80851DB629}" type="pres">
      <dgm:prSet presAssocID="{230906B2-509D-4EAF-BB52-E0D6EE80033F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9DFA9-6B3E-4B56-8F3E-9E9B9A700E88}" type="pres">
      <dgm:prSet presAssocID="{7C4A1021-A18D-4B89-AE59-D3C9D33EE355}" presName="sp" presStyleCnt="0"/>
      <dgm:spPr/>
    </dgm:pt>
    <dgm:pt modelId="{ED368D1E-9654-48F6-8AC9-C2B6ED6CA30B}" type="pres">
      <dgm:prSet presAssocID="{E236FFF6-550C-4AB8-BFFB-2576DABA321E}" presName="linNode" presStyleCnt="0"/>
      <dgm:spPr/>
    </dgm:pt>
    <dgm:pt modelId="{5FB105FC-0215-4B96-82CF-90E67C13A91F}" type="pres">
      <dgm:prSet presAssocID="{E236FFF6-550C-4AB8-BFFB-2576DABA321E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52CAA-3D09-4A20-9BFE-48858ED364FC}" type="pres">
      <dgm:prSet presAssocID="{29723D87-0190-4A18-A46C-2A07F5DC7B87}" presName="sp" presStyleCnt="0"/>
      <dgm:spPr/>
    </dgm:pt>
    <dgm:pt modelId="{86D6A681-B383-415E-B2FA-3C6586C3C3E3}" type="pres">
      <dgm:prSet presAssocID="{0C940FE3-64F1-4048-B5A8-F45371DEF3F4}" presName="linNode" presStyleCnt="0"/>
      <dgm:spPr/>
    </dgm:pt>
    <dgm:pt modelId="{9AFB4E51-949E-4052-9D65-B6E1B45D418F}" type="pres">
      <dgm:prSet presAssocID="{0C940FE3-64F1-4048-B5A8-F45371DEF3F4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2827BA-939E-470D-B7BF-0D9DFEB24511}" type="presOf" srcId="{645EF7B3-932C-4278-A290-FC4640D0C0EE}" destId="{33E4CF13-0384-40E0-8671-FEC9EAB9DFE7}" srcOrd="0" destOrd="0" presId="urn:microsoft.com/office/officeart/2005/8/layout/vList5"/>
    <dgm:cxn modelId="{26015245-E23A-4B45-BD73-3C5638DA7C44}" srcId="{645EF7B3-932C-4278-A290-FC4640D0C0EE}" destId="{E236FFF6-550C-4AB8-BFFB-2576DABA321E}" srcOrd="1" destOrd="0" parTransId="{8ADB4838-CB67-43CF-87C0-18C52CB51375}" sibTransId="{29723D87-0190-4A18-A46C-2A07F5DC7B87}"/>
    <dgm:cxn modelId="{61CB27D3-937D-4A66-A828-D596B1586BAD}" type="presOf" srcId="{E236FFF6-550C-4AB8-BFFB-2576DABA321E}" destId="{5FB105FC-0215-4B96-82CF-90E67C13A91F}" srcOrd="0" destOrd="0" presId="urn:microsoft.com/office/officeart/2005/8/layout/vList5"/>
    <dgm:cxn modelId="{C552A4F2-0DB6-4032-A2F4-D02875603D23}" type="presOf" srcId="{230906B2-509D-4EAF-BB52-E0D6EE80033F}" destId="{95D5A78A-DCF0-48E5-BB8B-0C80851DB629}" srcOrd="0" destOrd="0" presId="urn:microsoft.com/office/officeart/2005/8/layout/vList5"/>
    <dgm:cxn modelId="{E809EE3B-494B-4B49-8359-10464A96679E}" srcId="{645EF7B3-932C-4278-A290-FC4640D0C0EE}" destId="{230906B2-509D-4EAF-BB52-E0D6EE80033F}" srcOrd="0" destOrd="0" parTransId="{AE93D6D0-437C-48C9-84A8-BBAF12DE764E}" sibTransId="{7C4A1021-A18D-4B89-AE59-D3C9D33EE355}"/>
    <dgm:cxn modelId="{8856A4B4-BD1A-47B7-9E40-EC89925D31A8}" type="presOf" srcId="{0C940FE3-64F1-4048-B5A8-F45371DEF3F4}" destId="{9AFB4E51-949E-4052-9D65-B6E1B45D418F}" srcOrd="0" destOrd="0" presId="urn:microsoft.com/office/officeart/2005/8/layout/vList5"/>
    <dgm:cxn modelId="{638219AA-867A-4119-865A-E2AAF14E6F61}" srcId="{645EF7B3-932C-4278-A290-FC4640D0C0EE}" destId="{0C940FE3-64F1-4048-B5A8-F45371DEF3F4}" srcOrd="2" destOrd="0" parTransId="{15115E98-7569-40E0-AB1E-6FECBBE3D103}" sibTransId="{54E68FD7-423F-431B-B9CF-991FDBBD197E}"/>
    <dgm:cxn modelId="{1603AE3A-EC16-415A-BF7B-8F17C2E5D0F5}" type="presParOf" srcId="{33E4CF13-0384-40E0-8671-FEC9EAB9DFE7}" destId="{470A2FC5-4B44-4461-8179-7B92E74407A8}" srcOrd="0" destOrd="0" presId="urn:microsoft.com/office/officeart/2005/8/layout/vList5"/>
    <dgm:cxn modelId="{93202345-A331-429F-975A-7C8EC8D1F25B}" type="presParOf" srcId="{470A2FC5-4B44-4461-8179-7B92E74407A8}" destId="{95D5A78A-DCF0-48E5-BB8B-0C80851DB629}" srcOrd="0" destOrd="0" presId="urn:microsoft.com/office/officeart/2005/8/layout/vList5"/>
    <dgm:cxn modelId="{74BF1D45-8829-4C85-9988-C21CC2290F7D}" type="presParOf" srcId="{33E4CF13-0384-40E0-8671-FEC9EAB9DFE7}" destId="{E489DFA9-6B3E-4B56-8F3E-9E9B9A700E88}" srcOrd="1" destOrd="0" presId="urn:microsoft.com/office/officeart/2005/8/layout/vList5"/>
    <dgm:cxn modelId="{AE5DB153-8344-4D71-BDA3-B74DFF45CA88}" type="presParOf" srcId="{33E4CF13-0384-40E0-8671-FEC9EAB9DFE7}" destId="{ED368D1E-9654-48F6-8AC9-C2B6ED6CA30B}" srcOrd="2" destOrd="0" presId="urn:microsoft.com/office/officeart/2005/8/layout/vList5"/>
    <dgm:cxn modelId="{74B41124-2E96-458E-975E-AB9FACF2A73C}" type="presParOf" srcId="{ED368D1E-9654-48F6-8AC9-C2B6ED6CA30B}" destId="{5FB105FC-0215-4B96-82CF-90E67C13A91F}" srcOrd="0" destOrd="0" presId="urn:microsoft.com/office/officeart/2005/8/layout/vList5"/>
    <dgm:cxn modelId="{E1A42D9F-DD72-4056-81C1-7F803E529151}" type="presParOf" srcId="{33E4CF13-0384-40E0-8671-FEC9EAB9DFE7}" destId="{1CD52CAA-3D09-4A20-9BFE-48858ED364FC}" srcOrd="3" destOrd="0" presId="urn:microsoft.com/office/officeart/2005/8/layout/vList5"/>
    <dgm:cxn modelId="{F0D69A45-31BB-4404-AE9B-BB09D960DD07}" type="presParOf" srcId="{33E4CF13-0384-40E0-8671-FEC9EAB9DFE7}" destId="{86D6A681-B383-415E-B2FA-3C6586C3C3E3}" srcOrd="4" destOrd="0" presId="urn:microsoft.com/office/officeart/2005/8/layout/vList5"/>
    <dgm:cxn modelId="{8D0CFEE8-A285-4B0A-BF1A-BAA838D6FA24}" type="presParOf" srcId="{86D6A681-B383-415E-B2FA-3C6586C3C3E3}" destId="{9AFB4E51-949E-4052-9D65-B6E1B45D418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FE5B7C-1BD9-4E58-B55E-2BE13E89923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56934D-0219-4899-9410-DF86ADFE5544}">
      <dgm:prSet/>
      <dgm:spPr/>
      <dgm:t>
        <a:bodyPr/>
        <a:lstStyle/>
        <a:p>
          <a:r>
            <a:rPr lang="en-US"/>
            <a:t>E-waste Management</a:t>
          </a:r>
        </a:p>
      </dgm:t>
    </dgm:pt>
    <dgm:pt modelId="{02AB85E8-7B71-4E26-B243-EB2A5D84F3A2}" type="parTrans" cxnId="{342A70BD-CDED-4FBE-9C2C-B6AD7BAC013E}">
      <dgm:prSet/>
      <dgm:spPr/>
      <dgm:t>
        <a:bodyPr/>
        <a:lstStyle/>
        <a:p>
          <a:endParaRPr lang="en-US"/>
        </a:p>
      </dgm:t>
    </dgm:pt>
    <dgm:pt modelId="{3902FE37-B439-49EC-B759-7187776EFBAF}" type="sibTrans" cxnId="{342A70BD-CDED-4FBE-9C2C-B6AD7BAC013E}">
      <dgm:prSet/>
      <dgm:spPr/>
      <dgm:t>
        <a:bodyPr/>
        <a:lstStyle/>
        <a:p>
          <a:endParaRPr lang="en-US"/>
        </a:p>
      </dgm:t>
    </dgm:pt>
    <dgm:pt modelId="{B967EC67-B836-4123-B2F2-1C3590054C90}">
      <dgm:prSet/>
      <dgm:spPr/>
      <dgm:t>
        <a:bodyPr/>
        <a:lstStyle/>
        <a:p>
          <a:r>
            <a:rPr lang="en-US"/>
            <a:t>Power Consumption</a:t>
          </a:r>
        </a:p>
      </dgm:t>
    </dgm:pt>
    <dgm:pt modelId="{468849F2-D9F4-4E8F-88BD-F2E2796091B3}" type="parTrans" cxnId="{5A74D390-B263-43A5-BB96-C55C475F4DC0}">
      <dgm:prSet/>
      <dgm:spPr/>
      <dgm:t>
        <a:bodyPr/>
        <a:lstStyle/>
        <a:p>
          <a:endParaRPr lang="en-US"/>
        </a:p>
      </dgm:t>
    </dgm:pt>
    <dgm:pt modelId="{ED631436-1163-4526-B0A4-CB58114044D4}" type="sibTrans" cxnId="{5A74D390-B263-43A5-BB96-C55C475F4DC0}">
      <dgm:prSet/>
      <dgm:spPr/>
      <dgm:t>
        <a:bodyPr/>
        <a:lstStyle/>
        <a:p>
          <a:endParaRPr lang="en-US"/>
        </a:p>
      </dgm:t>
    </dgm:pt>
    <dgm:pt modelId="{8DA73EAA-CA28-474C-BDDD-B7466220E2B4}">
      <dgm:prSet/>
      <dgm:spPr/>
      <dgm:t>
        <a:bodyPr/>
        <a:lstStyle/>
        <a:p>
          <a:r>
            <a:rPr lang="en-US"/>
            <a:t>Material Selection</a:t>
          </a:r>
        </a:p>
      </dgm:t>
    </dgm:pt>
    <dgm:pt modelId="{D15E3A89-8E60-4A30-89D6-5BBBBAD97BB3}" type="parTrans" cxnId="{41599BBE-6FDD-4C25-98C1-0B60BE734DA3}">
      <dgm:prSet/>
      <dgm:spPr/>
      <dgm:t>
        <a:bodyPr/>
        <a:lstStyle/>
        <a:p>
          <a:endParaRPr lang="en-US"/>
        </a:p>
      </dgm:t>
    </dgm:pt>
    <dgm:pt modelId="{0E22513C-23ED-4632-9FB2-97D27EF6D57A}" type="sibTrans" cxnId="{41599BBE-6FDD-4C25-98C1-0B60BE734DA3}">
      <dgm:prSet/>
      <dgm:spPr/>
      <dgm:t>
        <a:bodyPr/>
        <a:lstStyle/>
        <a:p>
          <a:endParaRPr lang="en-US"/>
        </a:p>
      </dgm:t>
    </dgm:pt>
    <dgm:pt modelId="{6BC00AE2-F918-4565-895C-888D5F00AC55}" type="pres">
      <dgm:prSet presAssocID="{52FE5B7C-1BD9-4E58-B55E-2BE13E89923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BB3FF5E-A54D-447F-93C0-D2EE313CA618}" type="pres">
      <dgm:prSet presAssocID="{9E56934D-0219-4899-9410-DF86ADFE5544}" presName="hierRoot1" presStyleCnt="0"/>
      <dgm:spPr/>
    </dgm:pt>
    <dgm:pt modelId="{9CACC39A-7259-4373-B285-C67F64E5ABF4}" type="pres">
      <dgm:prSet presAssocID="{9E56934D-0219-4899-9410-DF86ADFE5544}" presName="composite" presStyleCnt="0"/>
      <dgm:spPr/>
    </dgm:pt>
    <dgm:pt modelId="{345D9D7C-86BE-4389-BB6F-4C39B6A51FDE}" type="pres">
      <dgm:prSet presAssocID="{9E56934D-0219-4899-9410-DF86ADFE5544}" presName="background" presStyleLbl="node0" presStyleIdx="0" presStyleCnt="3"/>
      <dgm:spPr/>
    </dgm:pt>
    <dgm:pt modelId="{228502F1-AFD0-4C08-8326-F80035F1D448}" type="pres">
      <dgm:prSet presAssocID="{9E56934D-0219-4899-9410-DF86ADFE5544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7ADE4F-82BF-4685-AD23-EB7A98677EAB}" type="pres">
      <dgm:prSet presAssocID="{9E56934D-0219-4899-9410-DF86ADFE5544}" presName="hierChild2" presStyleCnt="0"/>
      <dgm:spPr/>
    </dgm:pt>
    <dgm:pt modelId="{F714D806-CB1A-4DBD-8FC4-AB0A43355609}" type="pres">
      <dgm:prSet presAssocID="{B967EC67-B836-4123-B2F2-1C3590054C90}" presName="hierRoot1" presStyleCnt="0"/>
      <dgm:spPr/>
    </dgm:pt>
    <dgm:pt modelId="{DD9E1CE3-BD7C-4A44-BDEC-4B963F6C9088}" type="pres">
      <dgm:prSet presAssocID="{B967EC67-B836-4123-B2F2-1C3590054C90}" presName="composite" presStyleCnt="0"/>
      <dgm:spPr/>
    </dgm:pt>
    <dgm:pt modelId="{86A34E7E-5A29-4B9F-B4C9-9D1F0060049D}" type="pres">
      <dgm:prSet presAssocID="{B967EC67-B836-4123-B2F2-1C3590054C90}" presName="background" presStyleLbl="node0" presStyleIdx="1" presStyleCnt="3"/>
      <dgm:spPr/>
    </dgm:pt>
    <dgm:pt modelId="{5F015813-A2C4-40FA-B3C6-AE0D853AFAAB}" type="pres">
      <dgm:prSet presAssocID="{B967EC67-B836-4123-B2F2-1C3590054C90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BCF75C-1ADA-49F3-ACD2-1079E014485F}" type="pres">
      <dgm:prSet presAssocID="{B967EC67-B836-4123-B2F2-1C3590054C90}" presName="hierChild2" presStyleCnt="0"/>
      <dgm:spPr/>
    </dgm:pt>
    <dgm:pt modelId="{62FBFB69-F4BD-4C54-9E86-D7F765A899AB}" type="pres">
      <dgm:prSet presAssocID="{8DA73EAA-CA28-474C-BDDD-B7466220E2B4}" presName="hierRoot1" presStyleCnt="0"/>
      <dgm:spPr/>
    </dgm:pt>
    <dgm:pt modelId="{A6F15DB0-D2E4-4B74-8399-28CB4172076D}" type="pres">
      <dgm:prSet presAssocID="{8DA73EAA-CA28-474C-BDDD-B7466220E2B4}" presName="composite" presStyleCnt="0"/>
      <dgm:spPr/>
    </dgm:pt>
    <dgm:pt modelId="{A0A7B041-D7E3-4AF5-A796-E4D329D4B38E}" type="pres">
      <dgm:prSet presAssocID="{8DA73EAA-CA28-474C-BDDD-B7466220E2B4}" presName="background" presStyleLbl="node0" presStyleIdx="2" presStyleCnt="3"/>
      <dgm:spPr/>
    </dgm:pt>
    <dgm:pt modelId="{F7E0F70B-B1F4-469A-AA38-ADEAB73A08BC}" type="pres">
      <dgm:prSet presAssocID="{8DA73EAA-CA28-474C-BDDD-B7466220E2B4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A1E0F1-49FE-4CAC-BAD3-9AC80EFBFF1E}" type="pres">
      <dgm:prSet presAssocID="{8DA73EAA-CA28-474C-BDDD-B7466220E2B4}" presName="hierChild2" presStyleCnt="0"/>
      <dgm:spPr/>
    </dgm:pt>
  </dgm:ptLst>
  <dgm:cxnLst>
    <dgm:cxn modelId="{1710A8A0-8086-40E1-A577-D4E7F7B7E45C}" type="presOf" srcId="{8DA73EAA-CA28-474C-BDDD-B7466220E2B4}" destId="{F7E0F70B-B1F4-469A-AA38-ADEAB73A08BC}" srcOrd="0" destOrd="0" presId="urn:microsoft.com/office/officeart/2005/8/layout/hierarchy1"/>
    <dgm:cxn modelId="{41599BBE-6FDD-4C25-98C1-0B60BE734DA3}" srcId="{52FE5B7C-1BD9-4E58-B55E-2BE13E899234}" destId="{8DA73EAA-CA28-474C-BDDD-B7466220E2B4}" srcOrd="2" destOrd="0" parTransId="{D15E3A89-8E60-4A30-89D6-5BBBBAD97BB3}" sibTransId="{0E22513C-23ED-4632-9FB2-97D27EF6D57A}"/>
    <dgm:cxn modelId="{342A70BD-CDED-4FBE-9C2C-B6AD7BAC013E}" srcId="{52FE5B7C-1BD9-4E58-B55E-2BE13E899234}" destId="{9E56934D-0219-4899-9410-DF86ADFE5544}" srcOrd="0" destOrd="0" parTransId="{02AB85E8-7B71-4E26-B243-EB2A5D84F3A2}" sibTransId="{3902FE37-B439-49EC-B759-7187776EFBAF}"/>
    <dgm:cxn modelId="{48DBCF87-0DF4-410B-9EE8-C024CEAC11DE}" type="presOf" srcId="{52FE5B7C-1BD9-4E58-B55E-2BE13E899234}" destId="{6BC00AE2-F918-4565-895C-888D5F00AC55}" srcOrd="0" destOrd="0" presId="urn:microsoft.com/office/officeart/2005/8/layout/hierarchy1"/>
    <dgm:cxn modelId="{3B4B2FCB-85FB-4DCC-AD80-CCC34ABF3FE3}" type="presOf" srcId="{9E56934D-0219-4899-9410-DF86ADFE5544}" destId="{228502F1-AFD0-4C08-8326-F80035F1D448}" srcOrd="0" destOrd="0" presId="urn:microsoft.com/office/officeart/2005/8/layout/hierarchy1"/>
    <dgm:cxn modelId="{5A74D390-B263-43A5-BB96-C55C475F4DC0}" srcId="{52FE5B7C-1BD9-4E58-B55E-2BE13E899234}" destId="{B967EC67-B836-4123-B2F2-1C3590054C90}" srcOrd="1" destOrd="0" parTransId="{468849F2-D9F4-4E8F-88BD-F2E2796091B3}" sibTransId="{ED631436-1163-4526-B0A4-CB58114044D4}"/>
    <dgm:cxn modelId="{5328DCC6-45C0-43A8-9588-B250E75765E0}" type="presOf" srcId="{B967EC67-B836-4123-B2F2-1C3590054C90}" destId="{5F015813-A2C4-40FA-B3C6-AE0D853AFAAB}" srcOrd="0" destOrd="0" presId="urn:microsoft.com/office/officeart/2005/8/layout/hierarchy1"/>
    <dgm:cxn modelId="{F7D3AB10-515A-48A1-8144-CB3E0E95384D}" type="presParOf" srcId="{6BC00AE2-F918-4565-895C-888D5F00AC55}" destId="{2BB3FF5E-A54D-447F-93C0-D2EE313CA618}" srcOrd="0" destOrd="0" presId="urn:microsoft.com/office/officeart/2005/8/layout/hierarchy1"/>
    <dgm:cxn modelId="{41645440-3243-48E8-BDC6-DBA224FD33D2}" type="presParOf" srcId="{2BB3FF5E-A54D-447F-93C0-D2EE313CA618}" destId="{9CACC39A-7259-4373-B285-C67F64E5ABF4}" srcOrd="0" destOrd="0" presId="urn:microsoft.com/office/officeart/2005/8/layout/hierarchy1"/>
    <dgm:cxn modelId="{F9FD7D8E-1067-488C-91D1-2F30F1C508B0}" type="presParOf" srcId="{9CACC39A-7259-4373-B285-C67F64E5ABF4}" destId="{345D9D7C-86BE-4389-BB6F-4C39B6A51FDE}" srcOrd="0" destOrd="0" presId="urn:microsoft.com/office/officeart/2005/8/layout/hierarchy1"/>
    <dgm:cxn modelId="{35125704-711D-461D-B2B4-9DD563E5CE2B}" type="presParOf" srcId="{9CACC39A-7259-4373-B285-C67F64E5ABF4}" destId="{228502F1-AFD0-4C08-8326-F80035F1D448}" srcOrd="1" destOrd="0" presId="urn:microsoft.com/office/officeart/2005/8/layout/hierarchy1"/>
    <dgm:cxn modelId="{124CDAB4-C789-4950-A734-24724A419B41}" type="presParOf" srcId="{2BB3FF5E-A54D-447F-93C0-D2EE313CA618}" destId="{E77ADE4F-82BF-4685-AD23-EB7A98677EAB}" srcOrd="1" destOrd="0" presId="urn:microsoft.com/office/officeart/2005/8/layout/hierarchy1"/>
    <dgm:cxn modelId="{D4126C7A-B4CE-4ECE-9FFB-D18C18E72190}" type="presParOf" srcId="{6BC00AE2-F918-4565-895C-888D5F00AC55}" destId="{F714D806-CB1A-4DBD-8FC4-AB0A43355609}" srcOrd="1" destOrd="0" presId="urn:microsoft.com/office/officeart/2005/8/layout/hierarchy1"/>
    <dgm:cxn modelId="{4BA002EE-42A1-4B81-83F5-34DB1DA04F15}" type="presParOf" srcId="{F714D806-CB1A-4DBD-8FC4-AB0A43355609}" destId="{DD9E1CE3-BD7C-4A44-BDEC-4B963F6C9088}" srcOrd="0" destOrd="0" presId="urn:microsoft.com/office/officeart/2005/8/layout/hierarchy1"/>
    <dgm:cxn modelId="{AA6857B9-E203-4D0E-9EE9-50C4095CE412}" type="presParOf" srcId="{DD9E1CE3-BD7C-4A44-BDEC-4B963F6C9088}" destId="{86A34E7E-5A29-4B9F-B4C9-9D1F0060049D}" srcOrd="0" destOrd="0" presId="urn:microsoft.com/office/officeart/2005/8/layout/hierarchy1"/>
    <dgm:cxn modelId="{EC171788-8C8D-47F2-971A-DCB50A8A3CBC}" type="presParOf" srcId="{DD9E1CE3-BD7C-4A44-BDEC-4B963F6C9088}" destId="{5F015813-A2C4-40FA-B3C6-AE0D853AFAAB}" srcOrd="1" destOrd="0" presId="urn:microsoft.com/office/officeart/2005/8/layout/hierarchy1"/>
    <dgm:cxn modelId="{673A0A69-09F7-4B16-851C-062A6DCEC5E3}" type="presParOf" srcId="{F714D806-CB1A-4DBD-8FC4-AB0A43355609}" destId="{21BCF75C-1ADA-49F3-ACD2-1079E014485F}" srcOrd="1" destOrd="0" presId="urn:microsoft.com/office/officeart/2005/8/layout/hierarchy1"/>
    <dgm:cxn modelId="{A32C84D0-735B-4714-B7E5-4827DA212FD9}" type="presParOf" srcId="{6BC00AE2-F918-4565-895C-888D5F00AC55}" destId="{62FBFB69-F4BD-4C54-9E86-D7F765A899AB}" srcOrd="2" destOrd="0" presId="urn:microsoft.com/office/officeart/2005/8/layout/hierarchy1"/>
    <dgm:cxn modelId="{DDF7C230-421A-4EF2-B17D-3B24DF473B30}" type="presParOf" srcId="{62FBFB69-F4BD-4C54-9E86-D7F765A899AB}" destId="{A6F15DB0-D2E4-4B74-8399-28CB4172076D}" srcOrd="0" destOrd="0" presId="urn:microsoft.com/office/officeart/2005/8/layout/hierarchy1"/>
    <dgm:cxn modelId="{D8793E6B-D8A8-42A1-8CFC-D62171B61DED}" type="presParOf" srcId="{A6F15DB0-D2E4-4B74-8399-28CB4172076D}" destId="{A0A7B041-D7E3-4AF5-A796-E4D329D4B38E}" srcOrd="0" destOrd="0" presId="urn:microsoft.com/office/officeart/2005/8/layout/hierarchy1"/>
    <dgm:cxn modelId="{3E5F6947-FF07-4C8E-9E03-D112B09076F2}" type="presParOf" srcId="{A6F15DB0-D2E4-4B74-8399-28CB4172076D}" destId="{F7E0F70B-B1F4-469A-AA38-ADEAB73A08BC}" srcOrd="1" destOrd="0" presId="urn:microsoft.com/office/officeart/2005/8/layout/hierarchy1"/>
    <dgm:cxn modelId="{88B7AE4A-E808-4531-9AD9-AA088E503BC6}" type="presParOf" srcId="{62FBFB69-F4BD-4C54-9E86-D7F765A899AB}" destId="{29A1E0F1-49FE-4CAC-BAD3-9AC80EFBFF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569E3D-E5D0-4674-BCF3-C495B7C46DF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2A7A0F3-74F3-4597-AB35-984BF2B850AB}">
      <dgm:prSet/>
      <dgm:spPr/>
      <dgm:t>
        <a:bodyPr/>
        <a:lstStyle/>
        <a:p>
          <a:r>
            <a:rPr lang="en-US"/>
            <a:t>Component management</a:t>
          </a:r>
        </a:p>
      </dgm:t>
    </dgm:pt>
    <dgm:pt modelId="{5B21DBA9-42C9-48F8-A047-BCFA324A3F61}" type="parTrans" cxnId="{4D9AB07B-F47C-4678-8740-5C63D318FC83}">
      <dgm:prSet/>
      <dgm:spPr/>
      <dgm:t>
        <a:bodyPr/>
        <a:lstStyle/>
        <a:p>
          <a:endParaRPr lang="en-US"/>
        </a:p>
      </dgm:t>
    </dgm:pt>
    <dgm:pt modelId="{DE2F022A-46F1-407D-B5CA-D7143990DA8D}" type="sibTrans" cxnId="{4D9AB07B-F47C-4678-8740-5C63D318FC83}">
      <dgm:prSet/>
      <dgm:spPr/>
      <dgm:t>
        <a:bodyPr/>
        <a:lstStyle/>
        <a:p>
          <a:endParaRPr lang="en-US"/>
        </a:p>
      </dgm:t>
    </dgm:pt>
    <dgm:pt modelId="{20DC925D-87FA-4C01-B08D-14B8A93AB558}">
      <dgm:prSet/>
      <dgm:spPr/>
      <dgm:t>
        <a:bodyPr/>
        <a:lstStyle/>
        <a:p>
          <a:r>
            <a:rPr lang="en-US" dirty="0"/>
            <a:t>Schematic diagram design &amp; PCB design and connection</a:t>
          </a:r>
        </a:p>
      </dgm:t>
    </dgm:pt>
    <dgm:pt modelId="{58A1519F-1747-485D-BA1A-C6285600ADDD}" type="parTrans" cxnId="{B7045439-71B4-4FA7-8782-A1DFAB641CEE}">
      <dgm:prSet/>
      <dgm:spPr/>
      <dgm:t>
        <a:bodyPr/>
        <a:lstStyle/>
        <a:p>
          <a:endParaRPr lang="en-US"/>
        </a:p>
      </dgm:t>
    </dgm:pt>
    <dgm:pt modelId="{CDDFEA69-5728-4FDB-A826-AE4033A5C0BB}" type="sibTrans" cxnId="{B7045439-71B4-4FA7-8782-A1DFAB641CEE}">
      <dgm:prSet/>
      <dgm:spPr/>
      <dgm:t>
        <a:bodyPr/>
        <a:lstStyle/>
        <a:p>
          <a:endParaRPr lang="en-US"/>
        </a:p>
      </dgm:t>
    </dgm:pt>
    <dgm:pt modelId="{94E9D44E-B9D6-4A1A-8FA0-F4C94831FE4C}">
      <dgm:prSet/>
      <dgm:spPr/>
      <dgm:t>
        <a:bodyPr/>
        <a:lstStyle/>
        <a:p>
          <a:r>
            <a:rPr lang="en-US"/>
            <a:t>Circuit building in breadboard and testing</a:t>
          </a:r>
        </a:p>
      </dgm:t>
    </dgm:pt>
    <dgm:pt modelId="{D5FCBC01-78EE-4025-BE27-2E183C7B6D3C}" type="parTrans" cxnId="{81A6310B-4295-4497-B759-203F32F25634}">
      <dgm:prSet/>
      <dgm:spPr/>
      <dgm:t>
        <a:bodyPr/>
        <a:lstStyle/>
        <a:p>
          <a:endParaRPr lang="en-US"/>
        </a:p>
      </dgm:t>
    </dgm:pt>
    <dgm:pt modelId="{4EC64038-01D4-4D1E-A50F-6A7C732BF9BF}" type="sibTrans" cxnId="{81A6310B-4295-4497-B759-203F32F25634}">
      <dgm:prSet/>
      <dgm:spPr/>
      <dgm:t>
        <a:bodyPr/>
        <a:lstStyle/>
        <a:p>
          <a:endParaRPr lang="en-US"/>
        </a:p>
      </dgm:t>
    </dgm:pt>
    <dgm:pt modelId="{B2511B82-5B67-4AD6-B671-3F425921D441}" type="pres">
      <dgm:prSet presAssocID="{84569E3D-E5D0-4674-BCF3-C495B7C46DF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D6095B-A83B-4FD7-9A8B-A580D6CD8840}" type="pres">
      <dgm:prSet presAssocID="{32A7A0F3-74F3-4597-AB35-984BF2B850AB}" presName="node" presStyleLbl="node1" presStyleIdx="0" presStyleCnt="3" custLinFactNeighborX="-51278" custLinFactNeighborY="-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AEA0D1-DB91-43CC-9E34-11CA90F43DD9}" type="pres">
      <dgm:prSet presAssocID="{DE2F022A-46F1-407D-B5CA-D7143990DA8D}" presName="sibTrans" presStyleCnt="0"/>
      <dgm:spPr/>
    </dgm:pt>
    <dgm:pt modelId="{25724763-B084-457B-8138-712C85A4D12A}" type="pres">
      <dgm:prSet presAssocID="{20DC925D-87FA-4C01-B08D-14B8A93AB558}" presName="node" presStyleLbl="node1" presStyleIdx="1" presStyleCnt="3" custLinFactNeighborX="-55317" custLinFactNeighborY="-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08A759-CF7A-4F50-9D99-E2F7AFE3D264}" type="pres">
      <dgm:prSet presAssocID="{CDDFEA69-5728-4FDB-A826-AE4033A5C0BB}" presName="sibTrans" presStyleCnt="0"/>
      <dgm:spPr/>
    </dgm:pt>
    <dgm:pt modelId="{214AAC59-09AB-4D04-80EB-3A22BCAC043F}" type="pres">
      <dgm:prSet presAssocID="{94E9D44E-B9D6-4A1A-8FA0-F4C94831FE4C}" presName="node" presStyleLbl="node1" presStyleIdx="2" presStyleCnt="3" custLinFactX="7296" custLinFactY="-16738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A6310B-4295-4497-B759-203F32F25634}" srcId="{84569E3D-E5D0-4674-BCF3-C495B7C46DFB}" destId="{94E9D44E-B9D6-4A1A-8FA0-F4C94831FE4C}" srcOrd="2" destOrd="0" parTransId="{D5FCBC01-78EE-4025-BE27-2E183C7B6D3C}" sibTransId="{4EC64038-01D4-4D1E-A50F-6A7C732BF9BF}"/>
    <dgm:cxn modelId="{B7045439-71B4-4FA7-8782-A1DFAB641CEE}" srcId="{84569E3D-E5D0-4674-BCF3-C495B7C46DFB}" destId="{20DC925D-87FA-4C01-B08D-14B8A93AB558}" srcOrd="1" destOrd="0" parTransId="{58A1519F-1747-485D-BA1A-C6285600ADDD}" sibTransId="{CDDFEA69-5728-4FDB-A826-AE4033A5C0BB}"/>
    <dgm:cxn modelId="{6E5FB56E-95FB-48F2-B7BA-CBEDABA3A5C0}" type="presOf" srcId="{32A7A0F3-74F3-4597-AB35-984BF2B850AB}" destId="{18D6095B-A83B-4FD7-9A8B-A580D6CD8840}" srcOrd="0" destOrd="0" presId="urn:microsoft.com/office/officeart/2005/8/layout/default"/>
    <dgm:cxn modelId="{EE6FDDE2-2FBA-4F29-AB6C-4B59DA1D8BD1}" type="presOf" srcId="{84569E3D-E5D0-4674-BCF3-C495B7C46DFB}" destId="{B2511B82-5B67-4AD6-B671-3F425921D441}" srcOrd="0" destOrd="0" presId="urn:microsoft.com/office/officeart/2005/8/layout/default"/>
    <dgm:cxn modelId="{4D9AB07B-F47C-4678-8740-5C63D318FC83}" srcId="{84569E3D-E5D0-4674-BCF3-C495B7C46DFB}" destId="{32A7A0F3-74F3-4597-AB35-984BF2B850AB}" srcOrd="0" destOrd="0" parTransId="{5B21DBA9-42C9-48F8-A047-BCFA324A3F61}" sibTransId="{DE2F022A-46F1-407D-B5CA-D7143990DA8D}"/>
    <dgm:cxn modelId="{FF248F69-7492-4188-BEA4-1906DA10C80C}" type="presOf" srcId="{94E9D44E-B9D6-4A1A-8FA0-F4C94831FE4C}" destId="{214AAC59-09AB-4D04-80EB-3A22BCAC043F}" srcOrd="0" destOrd="0" presId="urn:microsoft.com/office/officeart/2005/8/layout/default"/>
    <dgm:cxn modelId="{325EB1AA-049A-4134-981F-EC0972B65851}" type="presOf" srcId="{20DC925D-87FA-4C01-B08D-14B8A93AB558}" destId="{25724763-B084-457B-8138-712C85A4D12A}" srcOrd="0" destOrd="0" presId="urn:microsoft.com/office/officeart/2005/8/layout/default"/>
    <dgm:cxn modelId="{FA3C33CD-5783-4184-B10A-A45B8BC85BB9}" type="presParOf" srcId="{B2511B82-5B67-4AD6-B671-3F425921D441}" destId="{18D6095B-A83B-4FD7-9A8B-A580D6CD8840}" srcOrd="0" destOrd="0" presId="urn:microsoft.com/office/officeart/2005/8/layout/default"/>
    <dgm:cxn modelId="{2BE96F71-8114-437A-BD21-35F3D1F91A21}" type="presParOf" srcId="{B2511B82-5B67-4AD6-B671-3F425921D441}" destId="{81AEA0D1-DB91-43CC-9E34-11CA90F43DD9}" srcOrd="1" destOrd="0" presId="urn:microsoft.com/office/officeart/2005/8/layout/default"/>
    <dgm:cxn modelId="{BC0E710B-BF44-4BDA-B927-EB57E1761A33}" type="presParOf" srcId="{B2511B82-5B67-4AD6-B671-3F425921D441}" destId="{25724763-B084-457B-8138-712C85A4D12A}" srcOrd="2" destOrd="0" presId="urn:microsoft.com/office/officeart/2005/8/layout/default"/>
    <dgm:cxn modelId="{1905C272-7391-4EE1-8A7D-6948CCE3EBA9}" type="presParOf" srcId="{B2511B82-5B67-4AD6-B671-3F425921D441}" destId="{B708A759-CF7A-4F50-9D99-E2F7AFE3D264}" srcOrd="3" destOrd="0" presId="urn:microsoft.com/office/officeart/2005/8/layout/default"/>
    <dgm:cxn modelId="{674FD3CA-5666-451F-A51D-A7189A432186}" type="presParOf" srcId="{B2511B82-5B67-4AD6-B671-3F425921D441}" destId="{214AAC59-09AB-4D04-80EB-3A22BCAC043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2187A-4C07-4061-A518-99A97826FF0D}">
      <dsp:nvSpPr>
        <dsp:cNvPr id="0" name=""/>
        <dsp:cNvSpPr/>
      </dsp:nvSpPr>
      <dsp:spPr>
        <a:xfrm>
          <a:off x="3258" y="606931"/>
          <a:ext cx="1764445" cy="1058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• Hardware Selection</a:t>
          </a:r>
        </a:p>
      </dsp:txBody>
      <dsp:txXfrm>
        <a:off x="3258" y="606931"/>
        <a:ext cx="1764445" cy="1058667"/>
      </dsp:txXfrm>
    </dsp:sp>
    <dsp:sp modelId="{8B2B24C8-B8A0-4473-978D-F39779404B93}">
      <dsp:nvSpPr>
        <dsp:cNvPr id="0" name=""/>
        <dsp:cNvSpPr/>
      </dsp:nvSpPr>
      <dsp:spPr>
        <a:xfrm>
          <a:off x="1944149" y="606931"/>
          <a:ext cx="1764445" cy="1058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• Microcontroller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Platform</a:t>
          </a:r>
        </a:p>
      </dsp:txBody>
      <dsp:txXfrm>
        <a:off x="1944149" y="606931"/>
        <a:ext cx="1764445" cy="1058667"/>
      </dsp:txXfrm>
    </dsp:sp>
    <dsp:sp modelId="{91FC0305-65C6-4C0B-8D3B-EB15E7C233B3}">
      <dsp:nvSpPr>
        <dsp:cNvPr id="0" name=""/>
        <dsp:cNvSpPr/>
      </dsp:nvSpPr>
      <dsp:spPr>
        <a:xfrm>
          <a:off x="3885039" y="606931"/>
          <a:ext cx="1764445" cy="1058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• Software Development </a:t>
          </a:r>
        </a:p>
      </dsp:txBody>
      <dsp:txXfrm>
        <a:off x="3885039" y="606931"/>
        <a:ext cx="1764445" cy="1058667"/>
      </dsp:txXfrm>
    </dsp:sp>
    <dsp:sp modelId="{3AB0B08D-04FF-41B2-BD35-6E3B0894AA85}">
      <dsp:nvSpPr>
        <dsp:cNvPr id="0" name=""/>
        <dsp:cNvSpPr/>
      </dsp:nvSpPr>
      <dsp:spPr>
        <a:xfrm>
          <a:off x="5825929" y="606931"/>
          <a:ext cx="1764445" cy="1058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• System Assembly</a:t>
          </a:r>
        </a:p>
      </dsp:txBody>
      <dsp:txXfrm>
        <a:off x="5825929" y="606931"/>
        <a:ext cx="1764445" cy="1058667"/>
      </dsp:txXfrm>
    </dsp:sp>
    <dsp:sp modelId="{10613C02-11CA-4556-8ABC-FB561511DFF4}">
      <dsp:nvSpPr>
        <dsp:cNvPr id="0" name=""/>
        <dsp:cNvSpPr/>
      </dsp:nvSpPr>
      <dsp:spPr>
        <a:xfrm>
          <a:off x="7766820" y="606931"/>
          <a:ext cx="1764445" cy="1058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• Functionality Testing </a:t>
          </a:r>
        </a:p>
      </dsp:txBody>
      <dsp:txXfrm>
        <a:off x="7766820" y="606931"/>
        <a:ext cx="1764445" cy="1058667"/>
      </dsp:txXfrm>
    </dsp:sp>
    <dsp:sp modelId="{8AC89347-1312-4983-A9D7-2724F597C012}">
      <dsp:nvSpPr>
        <dsp:cNvPr id="0" name=""/>
        <dsp:cNvSpPr/>
      </dsp:nvSpPr>
      <dsp:spPr>
        <a:xfrm>
          <a:off x="973704" y="1842043"/>
          <a:ext cx="1764445" cy="1058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• Medical Certification</a:t>
          </a:r>
        </a:p>
      </dsp:txBody>
      <dsp:txXfrm>
        <a:off x="973704" y="1842043"/>
        <a:ext cx="1764445" cy="1058667"/>
      </dsp:txXfrm>
    </dsp:sp>
    <dsp:sp modelId="{4A255408-AD46-4F2B-AC41-144F98DB584C}">
      <dsp:nvSpPr>
        <dsp:cNvPr id="0" name=""/>
        <dsp:cNvSpPr/>
      </dsp:nvSpPr>
      <dsp:spPr>
        <a:xfrm>
          <a:off x="2914594" y="1842043"/>
          <a:ext cx="1764445" cy="1058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• Advanced Data Analysis </a:t>
          </a:r>
        </a:p>
      </dsp:txBody>
      <dsp:txXfrm>
        <a:off x="2914594" y="1842043"/>
        <a:ext cx="1764445" cy="1058667"/>
      </dsp:txXfrm>
    </dsp:sp>
    <dsp:sp modelId="{70876490-6FC7-4C93-BFD3-63FD676AFF2A}">
      <dsp:nvSpPr>
        <dsp:cNvPr id="0" name=""/>
        <dsp:cNvSpPr/>
      </dsp:nvSpPr>
      <dsp:spPr>
        <a:xfrm>
          <a:off x="4855484" y="1842043"/>
          <a:ext cx="1764445" cy="1058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• Power Management </a:t>
          </a:r>
        </a:p>
      </dsp:txBody>
      <dsp:txXfrm>
        <a:off x="4855484" y="1842043"/>
        <a:ext cx="1764445" cy="1058667"/>
      </dsp:txXfrm>
    </dsp:sp>
    <dsp:sp modelId="{9FB12D1C-D90C-4757-BE93-48B4C90D50D8}">
      <dsp:nvSpPr>
        <dsp:cNvPr id="0" name=""/>
        <dsp:cNvSpPr/>
      </dsp:nvSpPr>
      <dsp:spPr>
        <a:xfrm>
          <a:off x="6796375" y="1842043"/>
          <a:ext cx="1764445" cy="10586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• Clinical Validation</a:t>
          </a:r>
        </a:p>
      </dsp:txBody>
      <dsp:txXfrm>
        <a:off x="6796375" y="1842043"/>
        <a:ext cx="1764445" cy="10586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BF2B1-DB42-494E-B498-775B6C5E7271}">
      <dsp:nvSpPr>
        <dsp:cNvPr id="0" name=""/>
        <dsp:cNvSpPr/>
      </dsp:nvSpPr>
      <dsp:spPr>
        <a:xfrm>
          <a:off x="698975" y="106"/>
          <a:ext cx="2102662" cy="1261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• Inefficiency</a:t>
          </a:r>
        </a:p>
      </dsp:txBody>
      <dsp:txXfrm>
        <a:off x="698975" y="106"/>
        <a:ext cx="2102662" cy="1261597"/>
      </dsp:txXfrm>
    </dsp:sp>
    <dsp:sp modelId="{2C924B38-FB06-4B64-9533-1A18A1383602}">
      <dsp:nvSpPr>
        <dsp:cNvPr id="0" name=""/>
        <dsp:cNvSpPr/>
      </dsp:nvSpPr>
      <dsp:spPr>
        <a:xfrm>
          <a:off x="3011904" y="106"/>
          <a:ext cx="2102662" cy="1261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• Potential Inaccuracy</a:t>
          </a:r>
        </a:p>
      </dsp:txBody>
      <dsp:txXfrm>
        <a:off x="3011904" y="106"/>
        <a:ext cx="2102662" cy="1261597"/>
      </dsp:txXfrm>
    </dsp:sp>
    <dsp:sp modelId="{B6952F0B-9758-40AF-9850-C69DF429D16B}">
      <dsp:nvSpPr>
        <dsp:cNvPr id="0" name=""/>
        <dsp:cNvSpPr/>
      </dsp:nvSpPr>
      <dsp:spPr>
        <a:xfrm>
          <a:off x="5324833" y="106"/>
          <a:ext cx="2102662" cy="1261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• Limited Data Capture</a:t>
          </a:r>
        </a:p>
      </dsp:txBody>
      <dsp:txXfrm>
        <a:off x="5324833" y="106"/>
        <a:ext cx="2102662" cy="1261597"/>
      </dsp:txXfrm>
    </dsp:sp>
    <dsp:sp modelId="{523A9BBE-92D7-48E5-B57D-323E41E64C7A}">
      <dsp:nvSpPr>
        <dsp:cNvPr id="0" name=""/>
        <dsp:cNvSpPr/>
      </dsp:nvSpPr>
      <dsp:spPr>
        <a:xfrm>
          <a:off x="7637761" y="106"/>
          <a:ext cx="2102662" cy="1261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• Continuous Monitoring</a:t>
          </a:r>
        </a:p>
      </dsp:txBody>
      <dsp:txXfrm>
        <a:off x="7637761" y="106"/>
        <a:ext cx="2102662" cy="1261597"/>
      </dsp:txXfrm>
    </dsp:sp>
    <dsp:sp modelId="{34A259E1-DB03-4E3D-B6BF-426EE78D7170}">
      <dsp:nvSpPr>
        <dsp:cNvPr id="0" name=""/>
        <dsp:cNvSpPr/>
      </dsp:nvSpPr>
      <dsp:spPr>
        <a:xfrm>
          <a:off x="3011904" y="1471970"/>
          <a:ext cx="2102662" cy="1261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• Automated Data Collection</a:t>
          </a:r>
        </a:p>
      </dsp:txBody>
      <dsp:txXfrm>
        <a:off x="3011904" y="1471970"/>
        <a:ext cx="2102662" cy="1261597"/>
      </dsp:txXfrm>
    </dsp:sp>
    <dsp:sp modelId="{07B57E9B-F478-4C49-8DFE-CA43A3825C19}">
      <dsp:nvSpPr>
        <dsp:cNvPr id="0" name=""/>
        <dsp:cNvSpPr/>
      </dsp:nvSpPr>
      <dsp:spPr>
        <a:xfrm>
          <a:off x="5324833" y="1471970"/>
          <a:ext cx="2102662" cy="1261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• Real-Time Data Visualization</a:t>
          </a:r>
        </a:p>
      </dsp:txBody>
      <dsp:txXfrm>
        <a:off x="5324833" y="1471970"/>
        <a:ext cx="2102662" cy="12615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097A0-2CA0-4F31-B991-E970B9788D9D}">
      <dsp:nvSpPr>
        <dsp:cNvPr id="0" name=""/>
        <dsp:cNvSpPr/>
      </dsp:nvSpPr>
      <dsp:spPr>
        <a:xfrm>
          <a:off x="0" y="48660"/>
          <a:ext cx="10058399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Identifying Needs and Requirements </a:t>
          </a:r>
        </a:p>
      </dsp:txBody>
      <dsp:txXfrm>
        <a:off x="28100" y="76760"/>
        <a:ext cx="10002199" cy="519439"/>
      </dsp:txXfrm>
    </dsp:sp>
    <dsp:sp modelId="{00BA54C7-11EC-4CFD-A41C-FD115AA64937}">
      <dsp:nvSpPr>
        <dsp:cNvPr id="0" name=""/>
        <dsp:cNvSpPr/>
      </dsp:nvSpPr>
      <dsp:spPr>
        <a:xfrm>
          <a:off x="0" y="693420"/>
          <a:ext cx="10058399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Conceptual Design and Research</a:t>
          </a:r>
        </a:p>
      </dsp:txBody>
      <dsp:txXfrm>
        <a:off x="28100" y="721520"/>
        <a:ext cx="10002199" cy="519439"/>
      </dsp:txXfrm>
    </dsp:sp>
    <dsp:sp modelId="{85FA9A59-3CFE-4E4C-B635-FE78362CFBAF}">
      <dsp:nvSpPr>
        <dsp:cNvPr id="0" name=""/>
        <dsp:cNvSpPr/>
      </dsp:nvSpPr>
      <dsp:spPr>
        <a:xfrm>
          <a:off x="0" y="1338180"/>
          <a:ext cx="10058399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System Design and Development</a:t>
          </a:r>
        </a:p>
      </dsp:txBody>
      <dsp:txXfrm>
        <a:off x="28100" y="1366280"/>
        <a:ext cx="10002199" cy="519439"/>
      </dsp:txXfrm>
    </dsp:sp>
    <dsp:sp modelId="{5D95DC7C-9C92-4137-B617-A991EEAAB6D1}">
      <dsp:nvSpPr>
        <dsp:cNvPr id="0" name=""/>
        <dsp:cNvSpPr/>
      </dsp:nvSpPr>
      <dsp:spPr>
        <a:xfrm>
          <a:off x="0" y="1982940"/>
          <a:ext cx="10058399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Prototyping and Testing</a:t>
          </a:r>
        </a:p>
      </dsp:txBody>
      <dsp:txXfrm>
        <a:off x="28100" y="2011040"/>
        <a:ext cx="10002199" cy="519439"/>
      </dsp:txXfrm>
    </dsp:sp>
    <dsp:sp modelId="{D023332C-9B7B-43DE-B04D-6EA5D1C5A723}">
      <dsp:nvSpPr>
        <dsp:cNvPr id="0" name=""/>
        <dsp:cNvSpPr/>
      </dsp:nvSpPr>
      <dsp:spPr>
        <a:xfrm>
          <a:off x="0" y="2627700"/>
          <a:ext cx="10058399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PCB design and making a compact design</a:t>
          </a:r>
        </a:p>
      </dsp:txBody>
      <dsp:txXfrm>
        <a:off x="28100" y="2655800"/>
        <a:ext cx="10002199" cy="519439"/>
      </dsp:txXfrm>
    </dsp:sp>
    <dsp:sp modelId="{AC62105F-7176-4308-B56A-5C0AB127EC6E}">
      <dsp:nvSpPr>
        <dsp:cNvPr id="0" name=""/>
        <dsp:cNvSpPr/>
      </dsp:nvSpPr>
      <dsp:spPr>
        <a:xfrm>
          <a:off x="0" y="3272460"/>
          <a:ext cx="10058399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Security and Privacy</a:t>
          </a:r>
        </a:p>
      </dsp:txBody>
      <dsp:txXfrm>
        <a:off x="28100" y="3300560"/>
        <a:ext cx="10002199" cy="519439"/>
      </dsp:txXfrm>
    </dsp:sp>
    <dsp:sp modelId="{E765163E-A49C-4FBB-93BA-4A8332C3129E}">
      <dsp:nvSpPr>
        <dsp:cNvPr id="0" name=""/>
        <dsp:cNvSpPr/>
      </dsp:nvSpPr>
      <dsp:spPr>
        <a:xfrm>
          <a:off x="0" y="3917220"/>
          <a:ext cx="10058399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Evaluation and Refinement </a:t>
          </a:r>
        </a:p>
      </dsp:txBody>
      <dsp:txXfrm>
        <a:off x="28100" y="3945320"/>
        <a:ext cx="10002199" cy="519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5A78A-DCF0-48E5-BB8B-0C80851DB629}">
      <dsp:nvSpPr>
        <dsp:cNvPr id="0" name=""/>
        <dsp:cNvSpPr/>
      </dsp:nvSpPr>
      <dsp:spPr>
        <a:xfrm>
          <a:off x="3218687" y="2217"/>
          <a:ext cx="3621024" cy="1463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/>
            <a:t>Focus on Cost-Effectiveness</a:t>
          </a:r>
        </a:p>
      </dsp:txBody>
      <dsp:txXfrm>
        <a:off x="3290133" y="73663"/>
        <a:ext cx="3478132" cy="1320683"/>
      </dsp:txXfrm>
    </dsp:sp>
    <dsp:sp modelId="{5FB105FC-0215-4B96-82CF-90E67C13A91F}">
      <dsp:nvSpPr>
        <dsp:cNvPr id="0" name=""/>
        <dsp:cNvSpPr/>
      </dsp:nvSpPr>
      <dsp:spPr>
        <a:xfrm>
          <a:off x="3218687" y="1538972"/>
          <a:ext cx="3621024" cy="1463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/>
            <a:t>Open-Source Platform</a:t>
          </a:r>
        </a:p>
      </dsp:txBody>
      <dsp:txXfrm>
        <a:off x="3290133" y="1610418"/>
        <a:ext cx="3478132" cy="1320683"/>
      </dsp:txXfrm>
    </dsp:sp>
    <dsp:sp modelId="{9AFB4E51-949E-4052-9D65-B6E1B45D418F}">
      <dsp:nvSpPr>
        <dsp:cNvPr id="0" name=""/>
        <dsp:cNvSpPr/>
      </dsp:nvSpPr>
      <dsp:spPr>
        <a:xfrm>
          <a:off x="3218687" y="3075726"/>
          <a:ext cx="3621024" cy="14635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/>
            <a:t>Simplicity and Ease of Use</a:t>
          </a:r>
        </a:p>
      </dsp:txBody>
      <dsp:txXfrm>
        <a:off x="3290133" y="3147172"/>
        <a:ext cx="3478132" cy="13206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D9D7C-86BE-4389-BB6F-4C39B6A51FDE}">
      <dsp:nvSpPr>
        <dsp:cNvPr id="0" name=""/>
        <dsp:cNvSpPr/>
      </dsp:nvSpPr>
      <dsp:spPr>
        <a:xfrm>
          <a:off x="0" y="122327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2F1-AFD0-4C08-8326-F80035F1D448}">
      <dsp:nvSpPr>
        <dsp:cNvPr id="0" name=""/>
        <dsp:cNvSpPr/>
      </dsp:nvSpPr>
      <dsp:spPr>
        <a:xfrm>
          <a:off x="314325" y="152188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E-waste Management</a:t>
          </a:r>
        </a:p>
      </dsp:txBody>
      <dsp:txXfrm>
        <a:off x="366939" y="1574494"/>
        <a:ext cx="2723696" cy="1691139"/>
      </dsp:txXfrm>
    </dsp:sp>
    <dsp:sp modelId="{86A34E7E-5A29-4B9F-B4C9-9D1F0060049D}">
      <dsp:nvSpPr>
        <dsp:cNvPr id="0" name=""/>
        <dsp:cNvSpPr/>
      </dsp:nvSpPr>
      <dsp:spPr>
        <a:xfrm>
          <a:off x="3457574" y="122327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15813-A2C4-40FA-B3C6-AE0D853AFAAB}">
      <dsp:nvSpPr>
        <dsp:cNvPr id="0" name=""/>
        <dsp:cNvSpPr/>
      </dsp:nvSpPr>
      <dsp:spPr>
        <a:xfrm>
          <a:off x="3771899" y="152188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Power Consumption</a:t>
          </a:r>
        </a:p>
      </dsp:txBody>
      <dsp:txXfrm>
        <a:off x="3824513" y="1574494"/>
        <a:ext cx="2723696" cy="1691139"/>
      </dsp:txXfrm>
    </dsp:sp>
    <dsp:sp modelId="{A0A7B041-D7E3-4AF5-A796-E4D329D4B38E}">
      <dsp:nvSpPr>
        <dsp:cNvPr id="0" name=""/>
        <dsp:cNvSpPr/>
      </dsp:nvSpPr>
      <dsp:spPr>
        <a:xfrm>
          <a:off x="6915149" y="122327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0F70B-B1F4-469A-AA38-ADEAB73A08BC}">
      <dsp:nvSpPr>
        <dsp:cNvPr id="0" name=""/>
        <dsp:cNvSpPr/>
      </dsp:nvSpPr>
      <dsp:spPr>
        <a:xfrm>
          <a:off x="7229475" y="152188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Material Selection</a:t>
          </a:r>
        </a:p>
      </dsp:txBody>
      <dsp:txXfrm>
        <a:off x="7282089" y="1574494"/>
        <a:ext cx="2723696" cy="16911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6095B-A83B-4FD7-9A8B-A580D6CD8840}">
      <dsp:nvSpPr>
        <dsp:cNvPr id="0" name=""/>
        <dsp:cNvSpPr/>
      </dsp:nvSpPr>
      <dsp:spPr>
        <a:xfrm>
          <a:off x="35556" y="0"/>
          <a:ext cx="3491165" cy="2094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Component management</a:t>
          </a:r>
        </a:p>
      </dsp:txBody>
      <dsp:txXfrm>
        <a:off x="35556" y="0"/>
        <a:ext cx="3491165" cy="2094699"/>
      </dsp:txXfrm>
    </dsp:sp>
    <dsp:sp modelId="{25724763-B084-457B-8138-712C85A4D12A}">
      <dsp:nvSpPr>
        <dsp:cNvPr id="0" name=""/>
        <dsp:cNvSpPr/>
      </dsp:nvSpPr>
      <dsp:spPr>
        <a:xfrm>
          <a:off x="3734830" y="0"/>
          <a:ext cx="3491165" cy="2094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Schematic diagram design &amp; PCB design and connection</a:t>
          </a:r>
        </a:p>
      </dsp:txBody>
      <dsp:txXfrm>
        <a:off x="3734830" y="0"/>
        <a:ext cx="3491165" cy="2094699"/>
      </dsp:txXfrm>
    </dsp:sp>
    <dsp:sp modelId="{214AAC59-09AB-4D04-80EB-3A22BCAC043F}">
      <dsp:nvSpPr>
        <dsp:cNvPr id="0" name=""/>
        <dsp:cNvSpPr/>
      </dsp:nvSpPr>
      <dsp:spPr>
        <a:xfrm>
          <a:off x="7491778" y="8"/>
          <a:ext cx="3491165" cy="20946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Circuit building in breadboard and testing</a:t>
          </a:r>
        </a:p>
      </dsp:txBody>
      <dsp:txXfrm>
        <a:off x="7491778" y="8"/>
        <a:ext cx="3491165" cy="2094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0F265C-9DF2-E8FB-C281-49A95720C6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8A12-072E-E9DD-75D8-792036B5C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F0298-9D9B-42EE-9FBC-5BF5BA8C94E8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86D79-EFC6-014D-40F3-68F8FB024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9D36-8240-DBBB-128E-9E573BE9A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436C1-A97E-48B9-A38A-E4B8449736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430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15EC-E103-EA4C-8F3D-F70BFBFE368F}" type="datetimeFigureOut">
              <a:rPr lang="en-BD" smtClean="0"/>
              <a:t>03/15/2024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D39E-BF79-5044-9B9C-292D64001D9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0034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Title of the Project</a:t>
            </a:r>
            <a:endParaRPr lang="en-B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9C879-EF2D-BA4E-B6A9-D4377737278E}"/>
              </a:ext>
            </a:extLst>
          </p:cNvPr>
          <p:cNvSpPr/>
          <p:nvPr userDrawn="1"/>
        </p:nvSpPr>
        <p:spPr>
          <a:xfrm>
            <a:off x="0" y="0"/>
            <a:ext cx="12192000" cy="15622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sz="2400" dirty="0">
                <a:latin typeface="Arial" panose="020B0604020202020204" pitchFamily="34" charset="0"/>
                <a:cs typeface="Arial" panose="020B0604020202020204" pitchFamily="34" charset="0"/>
              </a:rPr>
              <a:t>EEE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r>
              <a:rPr lang="en-BD" sz="2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Course Title</a:t>
            </a:r>
            <a:r>
              <a:rPr lang="en-BD" sz="2400" dirty="0">
                <a:latin typeface="Arial" panose="020B0604020202020204" pitchFamily="34" charset="0"/>
                <a:cs typeface="Arial" panose="020B0604020202020204" pitchFamily="34" charset="0"/>
              </a:rPr>
              <a:t> Laboratory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D" sz="2800" dirty="0">
                <a:latin typeface="Arial" panose="020B0604020202020204" pitchFamily="34" charset="0"/>
                <a:cs typeface="Arial" panose="020B0604020202020204" pitchFamily="34" charset="0"/>
              </a:rPr>
              <a:t>Jan 202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BD" sz="2800" dirty="0">
                <a:latin typeface="Arial" panose="020B0604020202020204" pitchFamily="34" charset="0"/>
                <a:cs typeface="Arial" panose="020B0604020202020204" pitchFamily="34" charset="0"/>
              </a:rPr>
              <a:t>Level-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BD" sz="2800" dirty="0">
                <a:latin typeface="Arial" panose="020B0604020202020204" pitchFamily="34" charset="0"/>
                <a:cs typeface="Arial" panose="020B0604020202020204" pitchFamily="34" charset="0"/>
              </a:rPr>
              <a:t> Term-I Section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BD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BD" sz="3600" dirty="0">
                <a:latin typeface="Arial" panose="020B0604020202020204" pitchFamily="34" charset="0"/>
                <a:cs typeface="Arial" panose="020B0604020202020204" pitchFamily="34" charset="0"/>
              </a:rPr>
              <a:t>Final Project Demonstration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9C6A4-662A-4C47-AB70-4A7A449F40AE}"/>
              </a:ext>
            </a:extLst>
          </p:cNvPr>
          <p:cNvSpPr/>
          <p:nvPr userDrawn="1"/>
        </p:nvSpPr>
        <p:spPr>
          <a:xfrm>
            <a:off x="0" y="5968657"/>
            <a:ext cx="12192000" cy="8893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65755" algn="ctr"/>
                <a:tab pos="5731510" algn="r"/>
              </a:tabLst>
            </a:pPr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Bangladesh University of Engineering and Technology</a:t>
            </a:r>
            <a:endParaRPr lang="en-GB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Department of Electrical and Electronic Engineering</a:t>
            </a:r>
            <a:endParaRPr lang="en-B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B5FDC4-269D-0A46-8DED-E482158D8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84048"/>
          <a:stretch/>
        </p:blipFill>
        <p:spPr>
          <a:xfrm>
            <a:off x="1682496" y="6046044"/>
            <a:ext cx="793630" cy="7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21943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A532869-E847-B04C-9454-B1BBC68D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9C3B094-71D1-654C-855E-07B8BFC1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23745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3AA596F9-6385-224E-8B6A-50967833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CB05F73-B36B-5A48-81EA-E76B1357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18402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A8BE3A-860F-304A-9628-0D1C6721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F763A-9E9F-6745-958E-87128C40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44822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7E522AF0-01E9-C04B-A4BD-1E790BA6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416 (2022) – Final Project Group A.XY</a:t>
            </a:r>
            <a:endParaRPr lang="en-BD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6FE88DDB-FE65-5846-A692-EED395E9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9704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2ED7D-C8C9-FC45-9D41-2B197068D5F8}"/>
              </a:ext>
            </a:extLst>
          </p:cNvPr>
          <p:cNvSpPr/>
          <p:nvPr userDrawn="1"/>
        </p:nvSpPr>
        <p:spPr>
          <a:xfrm>
            <a:off x="1" y="6457189"/>
            <a:ext cx="12192000" cy="4131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D083A58-BF4A-C247-A39E-31621332A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r="84048"/>
          <a:stretch/>
        </p:blipFill>
        <p:spPr>
          <a:xfrm>
            <a:off x="51125" y="6457189"/>
            <a:ext cx="381361" cy="352979"/>
          </a:xfrm>
          <a:prstGeom prst="rect">
            <a:avLst/>
          </a:prstGeom>
        </p:spPr>
      </p:pic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576C60AE-BF9F-E948-A464-57EC6013B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486" y="6501637"/>
            <a:ext cx="3968064" cy="3941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EEE </a:t>
            </a:r>
            <a:r>
              <a:rPr lang="en-US" dirty="0" err="1"/>
              <a:t>xyz</a:t>
            </a:r>
            <a:r>
              <a:rPr lang="en-US" dirty="0"/>
              <a:t> (202z) – Final Project Group A.XY</a:t>
            </a:r>
            <a:endParaRPr lang="en-BD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CD1120D-AD02-624F-AC7B-A52A109E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0550" y="6507645"/>
            <a:ext cx="5000625" cy="37541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BD" dirty="0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155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ow2electronics.com/max30100-pulse-oximeter-with-esp8266" TargetMode="External"/><Relationship Id="rId2" Type="http://schemas.openxmlformats.org/officeDocument/2006/relationships/hyperlink" Target="https://how2electronics.com/iot-patient-health-monitoring-with-esp8266-arduin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5D2A053-0BC1-16FB-4780-734093641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8103"/>
          <a:stretch/>
        </p:blipFill>
        <p:spPr>
          <a:xfrm>
            <a:off x="0" y="1521864"/>
            <a:ext cx="12192000" cy="4462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C925-AD3C-084C-A393-173805EA7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995" y="1731557"/>
            <a:ext cx="10130891" cy="1778843"/>
          </a:xfrm>
        </p:spPr>
        <p:txBody>
          <a:bodyPr/>
          <a:lstStyle/>
          <a:p>
            <a:r>
              <a:rPr lang="en-US" sz="3200" cap="none" smtClean="0">
                <a:latin typeface="Arial Black" panose="020B0A04020102020204" pitchFamily="34" charset="0"/>
              </a:rPr>
              <a:t>Empowering Lives </a:t>
            </a:r>
            <a:br>
              <a:rPr lang="en-US" sz="3200" cap="none" smtClean="0">
                <a:latin typeface="Arial Black" panose="020B0A04020102020204" pitchFamily="34" charset="0"/>
              </a:rPr>
            </a:br>
            <a:r>
              <a:rPr lang="en-US" sz="3200" cap="none" smtClean="0">
                <a:latin typeface="Arial Black" panose="020B0A04020102020204" pitchFamily="34" charset="0"/>
              </a:rPr>
              <a:t>Through IoT-Based Patient Monitoring using Arduino</a:t>
            </a:r>
            <a:endParaRPr lang="en-BD" sz="3200" cap="none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0DBAF-7D79-1641-9F57-35E40E2F3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07" y="5316099"/>
            <a:ext cx="2350475" cy="885432"/>
          </a:xfrm>
        </p:spPr>
        <p:txBody>
          <a:bodyPr/>
          <a:lstStyle/>
          <a:p>
            <a:r>
              <a:rPr lang="en-US" sz="1200" dirty="0" smtClean="0"/>
              <a:t>Md. Hasan </a:t>
            </a:r>
            <a:r>
              <a:rPr lang="en-US" sz="1200" dirty="0" err="1" smtClean="0"/>
              <a:t>Newaz</a:t>
            </a:r>
            <a:endParaRPr lang="en-BD" sz="1200" dirty="0" smtClean="0"/>
          </a:p>
          <a:p>
            <a:r>
              <a:rPr lang="en-BD" sz="2000" dirty="0" smtClean="0"/>
              <a:t>1</a:t>
            </a:r>
            <a:r>
              <a:rPr lang="en-US" sz="2000" dirty="0" smtClean="0"/>
              <a:t>9</a:t>
            </a:r>
            <a:r>
              <a:rPr lang="en-BD" sz="2000" dirty="0" smtClean="0"/>
              <a:t>06</a:t>
            </a:r>
            <a:r>
              <a:rPr lang="en-US" sz="2000" dirty="0" smtClean="0"/>
              <a:t>135</a:t>
            </a:r>
            <a:endParaRPr lang="en-BD" sz="2000" dirty="0"/>
          </a:p>
        </p:txBody>
      </p:sp>
      <p:pic>
        <p:nvPicPr>
          <p:cNvPr id="1026" name="Picture 2" descr="We Get Your Visa for Iran - Visa on Arrival | AriaMedTour">
            <a:extLst>
              <a:ext uri="{FF2B5EF4-FFF2-40B4-BE49-F238E27FC236}">
                <a16:creationId xmlns:a16="http://schemas.microsoft.com/office/drawing/2014/main" id="{3858C5C2-70BE-814B-8762-8829283F2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950" y="3972636"/>
            <a:ext cx="1343463" cy="13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3D65FC9-0D80-444D-8239-028EF0E63ED0}"/>
              </a:ext>
            </a:extLst>
          </p:cNvPr>
          <p:cNvSpPr txBox="1">
            <a:spLocks/>
          </p:cNvSpPr>
          <p:nvPr/>
        </p:nvSpPr>
        <p:spPr>
          <a:xfrm>
            <a:off x="2534056" y="5316099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Md. Asif Kabir</a:t>
            </a:r>
            <a:endParaRPr lang="en-BD" sz="1200" dirty="0"/>
          </a:p>
          <a:p>
            <a:r>
              <a:rPr lang="en-BD" sz="2000" dirty="0" smtClean="0"/>
              <a:t>1</a:t>
            </a:r>
            <a:r>
              <a:rPr lang="en-US" sz="2000" dirty="0" smtClean="0"/>
              <a:t>9</a:t>
            </a:r>
            <a:r>
              <a:rPr lang="en-BD" sz="2000" dirty="0" smtClean="0"/>
              <a:t>06</a:t>
            </a:r>
            <a:r>
              <a:rPr lang="en-US" sz="2000" dirty="0"/>
              <a:t>153</a:t>
            </a:r>
            <a:endParaRPr lang="en-BD" sz="2000" dirty="0"/>
          </a:p>
        </p:txBody>
      </p:sp>
      <p:pic>
        <p:nvPicPr>
          <p:cNvPr id="6" name="Picture 2" descr="We Get Your Visa for Iran - Visa on Arrival | AriaMedTour">
            <a:extLst>
              <a:ext uri="{FF2B5EF4-FFF2-40B4-BE49-F238E27FC236}">
                <a16:creationId xmlns:a16="http://schemas.microsoft.com/office/drawing/2014/main" id="{8C1E2448-7174-D146-87EA-2E00E125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699" y="3972636"/>
            <a:ext cx="1343463" cy="13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185C57D-A765-0B46-AE76-AD4244F426AB}"/>
              </a:ext>
            </a:extLst>
          </p:cNvPr>
          <p:cNvSpPr txBox="1">
            <a:spLocks/>
          </p:cNvSpPr>
          <p:nvPr/>
        </p:nvSpPr>
        <p:spPr>
          <a:xfrm>
            <a:off x="4787241" y="5323134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Tamim Hasan Bhuiyan</a:t>
            </a:r>
            <a:endParaRPr lang="en-BD" sz="1200" dirty="0"/>
          </a:p>
          <a:p>
            <a:r>
              <a:rPr lang="en-BD" sz="2000" dirty="0" smtClean="0"/>
              <a:t>1</a:t>
            </a:r>
            <a:r>
              <a:rPr lang="en-US" sz="2000" dirty="0" smtClean="0"/>
              <a:t>9</a:t>
            </a:r>
            <a:r>
              <a:rPr lang="en-BD" sz="2000" dirty="0" smtClean="0"/>
              <a:t>06</a:t>
            </a:r>
            <a:r>
              <a:rPr lang="en-US" sz="2000" dirty="0"/>
              <a:t>154</a:t>
            </a:r>
            <a:endParaRPr lang="en-BD" sz="2000" dirty="0"/>
          </a:p>
        </p:txBody>
      </p:sp>
      <p:pic>
        <p:nvPicPr>
          <p:cNvPr id="8" name="Picture 2" descr="We Get Your Visa for Iran - Visa on Arrival | AriaMedTour">
            <a:extLst>
              <a:ext uri="{FF2B5EF4-FFF2-40B4-BE49-F238E27FC236}">
                <a16:creationId xmlns:a16="http://schemas.microsoft.com/office/drawing/2014/main" id="{9DBEAE45-EACB-644E-B57B-BF1FCD17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1884" y="3979671"/>
            <a:ext cx="1343463" cy="13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7A885CF-D2B7-2D4F-9C5B-F2B757DB520C}"/>
              </a:ext>
            </a:extLst>
          </p:cNvPr>
          <p:cNvSpPr txBox="1">
            <a:spLocks/>
          </p:cNvSpPr>
          <p:nvPr/>
        </p:nvSpPr>
        <p:spPr>
          <a:xfrm>
            <a:off x="7160183" y="5313685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Md. Shipon</a:t>
            </a:r>
            <a:r>
              <a:rPr lang="en-BD" sz="1200" dirty="0"/>
              <a:t> </a:t>
            </a:r>
            <a:r>
              <a:rPr lang="en-US" sz="1200" dirty="0"/>
              <a:t>Hossain</a:t>
            </a:r>
            <a:endParaRPr lang="en-BD" sz="1200" dirty="0"/>
          </a:p>
          <a:p>
            <a:r>
              <a:rPr lang="en-BD" sz="2000" dirty="0" smtClean="0"/>
              <a:t>1</a:t>
            </a:r>
            <a:r>
              <a:rPr lang="en-US" sz="2000" dirty="0" smtClean="0"/>
              <a:t>9</a:t>
            </a:r>
            <a:r>
              <a:rPr lang="en-BD" sz="2000" dirty="0" smtClean="0"/>
              <a:t>06</a:t>
            </a:r>
            <a:r>
              <a:rPr lang="en-US" sz="2000" dirty="0"/>
              <a:t>155</a:t>
            </a:r>
          </a:p>
        </p:txBody>
      </p:sp>
      <p:pic>
        <p:nvPicPr>
          <p:cNvPr id="10" name="Picture 2" descr="We Get Your Visa for Iran - Visa on Arrival | AriaMedTour">
            <a:extLst>
              <a:ext uri="{FF2B5EF4-FFF2-40B4-BE49-F238E27FC236}">
                <a16:creationId xmlns:a16="http://schemas.microsoft.com/office/drawing/2014/main" id="{1D1BDD9D-1AC6-D545-AED6-677086890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4826" y="3970222"/>
            <a:ext cx="1343463" cy="13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D4ABD83-8F2E-FD4E-B18C-2299D6E2E152}"/>
              </a:ext>
            </a:extLst>
          </p:cNvPr>
          <p:cNvSpPr txBox="1">
            <a:spLocks/>
          </p:cNvSpPr>
          <p:nvPr/>
        </p:nvSpPr>
        <p:spPr>
          <a:xfrm>
            <a:off x="4175579" y="3506430"/>
            <a:ext cx="3033537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D" cap="small" dirty="0"/>
              <a:t>Submitted by – Group </a:t>
            </a:r>
            <a:r>
              <a:rPr lang="en-US" cap="small" dirty="0"/>
              <a:t>01</a:t>
            </a:r>
            <a:endParaRPr lang="en-BD" sz="2800" cap="small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74ABDA-11C0-7C43-8041-3445AA68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9800" y="5651550"/>
            <a:ext cx="2111881" cy="228600"/>
          </a:xfrm>
        </p:spPr>
        <p:txBody>
          <a:bodyPr/>
          <a:lstStyle/>
          <a:p>
            <a:fld id="{E9C29D53-9981-884B-B5B6-B5743DF81FD1}" type="slidenum">
              <a:rPr lang="en-BD" smtClean="0"/>
              <a:t>1</a:t>
            </a:fld>
            <a:endParaRPr lang="en-BD" dirty="0"/>
          </a:p>
        </p:txBody>
      </p:sp>
      <p:pic>
        <p:nvPicPr>
          <p:cNvPr id="12" name="Picture 2" descr="No photo description available.">
            <a:extLst>
              <a:ext uri="{FF2B5EF4-FFF2-40B4-BE49-F238E27FC236}">
                <a16:creationId xmlns:a16="http://schemas.microsoft.com/office/drawing/2014/main" id="{6B040AEA-2EB8-F92F-2A14-35B76F39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5" y="3982702"/>
            <a:ext cx="1325372" cy="133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o photo description available.">
            <a:extLst>
              <a:ext uri="{FF2B5EF4-FFF2-40B4-BE49-F238E27FC236}">
                <a16:creationId xmlns:a16="http://schemas.microsoft.com/office/drawing/2014/main" id="{32756AC2-7574-8272-1194-4234994B3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8" t="14585" r="9497" b="9619"/>
          <a:stretch/>
        </p:blipFill>
        <p:spPr bwMode="auto">
          <a:xfrm>
            <a:off x="5290746" y="3974058"/>
            <a:ext cx="1343463" cy="135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A5C6FF-2C1B-0292-7C82-7E5814051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698" y="3970222"/>
            <a:ext cx="1371875" cy="1343463"/>
          </a:xfrm>
          <a:prstGeom prst="rect">
            <a:avLst/>
          </a:prstGeom>
        </p:spPr>
      </p:pic>
      <p:pic>
        <p:nvPicPr>
          <p:cNvPr id="1030" name="Picture 6" descr="No photo description available.">
            <a:extLst>
              <a:ext uri="{FF2B5EF4-FFF2-40B4-BE49-F238E27FC236}">
                <a16:creationId xmlns:a16="http://schemas.microsoft.com/office/drawing/2014/main" id="{F51A0354-2485-5325-6921-D0666E213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26" y="3956080"/>
            <a:ext cx="1343463" cy="135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y be an image of 2 people, beard, suit and temple">
            <a:extLst>
              <a:ext uri="{FF2B5EF4-FFF2-40B4-BE49-F238E27FC236}">
                <a16:creationId xmlns:a16="http://schemas.microsoft.com/office/drawing/2014/main" id="{99A095CD-9927-FD9A-4C17-849BD9226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t="1013" r="18895" b="36041"/>
          <a:stretch/>
        </p:blipFill>
        <p:spPr bwMode="auto">
          <a:xfrm>
            <a:off x="7674826" y="3946808"/>
            <a:ext cx="1343463" cy="136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CB117425-03B1-34D3-2A69-9E6F3CF7AA4F}"/>
              </a:ext>
            </a:extLst>
          </p:cNvPr>
          <p:cNvSpPr txBox="1">
            <a:spLocks/>
          </p:cNvSpPr>
          <p:nvPr/>
        </p:nvSpPr>
        <p:spPr>
          <a:xfrm>
            <a:off x="9488990" y="5323134"/>
            <a:ext cx="2350475" cy="88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Muntasir</a:t>
            </a:r>
            <a:r>
              <a:rPr lang="en-BD" sz="1200" dirty="0"/>
              <a:t> </a:t>
            </a:r>
            <a:r>
              <a:rPr lang="en-US" sz="1200" dirty="0" err="1"/>
              <a:t>Billah</a:t>
            </a:r>
            <a:endParaRPr lang="en-BD" sz="1200" dirty="0"/>
          </a:p>
          <a:p>
            <a:r>
              <a:rPr lang="en-BD" sz="2000" dirty="0" smtClean="0"/>
              <a:t>1</a:t>
            </a:r>
            <a:r>
              <a:rPr lang="en-US" sz="2000" dirty="0" smtClean="0"/>
              <a:t>9</a:t>
            </a:r>
            <a:r>
              <a:rPr lang="en-BD" sz="2000" dirty="0" smtClean="0"/>
              <a:t>06</a:t>
            </a:r>
            <a:r>
              <a:rPr lang="en-US" sz="2000" dirty="0"/>
              <a:t>162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2FC224-797D-B264-87D3-FEBB1F5C10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6368" y="3946808"/>
            <a:ext cx="1443668" cy="13668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4A28DB-1B9A-AD0B-A147-CF90F5519634}"/>
              </a:ext>
            </a:extLst>
          </p:cNvPr>
          <p:cNvSpPr txBox="1"/>
          <p:nvPr/>
        </p:nvSpPr>
        <p:spPr>
          <a:xfrm>
            <a:off x="0" y="16520"/>
            <a:ext cx="12192000" cy="169277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EEE 416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Microprocessor &amp; Embedded System Laboratory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 2023 Level –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 –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Project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  <a:p>
            <a:pPr algn="ctr"/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2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F02C-1EFF-7D4C-B45F-42F0E37B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 Design: </a:t>
            </a:r>
            <a:r>
              <a:rPr lang="en-BD" dirty="0"/>
              <a:t>Simulation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10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C602F4CA-DD7B-CF49-91E1-C48A0A66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C90DE-C491-4882-65FE-A74CF1FAD9F2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1906155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13" name="20240305_162710">
            <a:hlinkClick r:id="" action="ppaction://media"/>
            <a:extLst>
              <a:ext uri="{FF2B5EF4-FFF2-40B4-BE49-F238E27FC236}">
                <a16:creationId xmlns:a16="http://schemas.microsoft.com/office/drawing/2014/main" id="{C929419B-78ED-69BF-7C6E-E821EEF236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4877" y="1188720"/>
            <a:ext cx="7462246" cy="4927309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BAB3973-4D9A-25DA-F83C-C617D80F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985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F02C-1EFF-7D4C-B45F-42F0E37B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 CAD/Hardware Design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11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C602F4CA-DD7B-CF49-91E1-C48A0A66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C90DE-C491-4882-65FE-A74CF1FAD9F2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1906155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39B9BE-C510-274E-9624-D9E1948C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143" y="1278889"/>
            <a:ext cx="6410482" cy="4816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EED86CE-DCB0-2D24-CB21-957461AF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19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B970-D649-D94F-8664-96B04BAE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4"/>
            <a:ext cx="10866120" cy="665656"/>
          </a:xfrm>
        </p:spPr>
        <p:txBody>
          <a:bodyPr>
            <a:normAutofit fontScale="90000"/>
          </a:bodyPr>
          <a:lstStyle/>
          <a:p>
            <a:r>
              <a:rPr lang="en-US" dirty="0"/>
              <a:t>3.6 Design: </a:t>
            </a:r>
            <a:r>
              <a:rPr lang="en-BD" dirty="0"/>
              <a:t>PCB Layout and 3d rendering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98FA6-9BAA-4542-B217-33D440FE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12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8CC09E19-179A-6E40-996F-0A7D45FD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6E7D-FCC0-6475-DA94-99F290D8DFAC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1906155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5B8B8-51DE-F80E-2A11-74CB336A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70" y="1849120"/>
            <a:ext cx="4978830" cy="4169178"/>
          </a:xfrm>
          <a:prstGeom prst="rect">
            <a:avLst/>
          </a:prstGeom>
        </p:spPr>
      </p:pic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DF04CE51-7E57-8718-01A0-484AE87D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95" y="2943225"/>
            <a:ext cx="5158740" cy="29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529FDB86-9129-4125-A4B5-9A4975ACC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19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F02C-1EFF-7D4C-B45F-42F0E37B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Implementation: Demonstration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13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C602F4CA-DD7B-CF49-91E1-C48A0A66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6C0C1-621F-E056-4A53-0C0EC105CA5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1906155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video_2024-03-15_16-12-25">
            <a:hlinkClick r:id="" action="ppaction://media"/>
            <a:extLst>
              <a:ext uri="{FF2B5EF4-FFF2-40B4-BE49-F238E27FC236}">
                <a16:creationId xmlns:a16="http://schemas.microsoft.com/office/drawing/2014/main" id="{BA87CA1F-13B7-6984-E289-FE9D80D2AA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1839" y="1361280"/>
            <a:ext cx="8168322" cy="4469498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21EC4943-7B46-FE10-6513-C95AA2AB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846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59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F02C-1EFF-7D4C-B45F-42F0E37B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4.1 Implementation: Photo </a:t>
            </a:r>
            <a:r>
              <a:rPr lang="en-US" dirty="0" err="1"/>
              <a:t>Gallary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14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C602F4CA-DD7B-CF49-91E1-C48A0A66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92FCA-9F88-DE24-2D11-E2FF4AD30320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1906155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9F86C-B56C-C283-8CE6-BEC55E9AC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1" t="14884" r="12934" b="9245"/>
          <a:stretch/>
        </p:blipFill>
        <p:spPr>
          <a:xfrm>
            <a:off x="1066799" y="2209343"/>
            <a:ext cx="4298567" cy="2289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0FB876-33BC-64DD-670E-DA899888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24" y="2209344"/>
            <a:ext cx="4265236" cy="2289891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AF55B2B0-6CEE-58A4-3664-F58D2303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184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F02C-1EFF-7D4C-B45F-42F0E37B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Design Analysis and Evaluation</a:t>
            </a:r>
            <a:endParaRPr lang="en-B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CD3A-D4B0-7B41-958D-971CA047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5.1 Novelty</a:t>
            </a:r>
          </a:p>
          <a:p>
            <a:r>
              <a:rPr lang="en-US" sz="3200" dirty="0"/>
              <a:t>5.2 Design Considerations (PO(c))</a:t>
            </a:r>
          </a:p>
          <a:p>
            <a:r>
              <a:rPr lang="en-US" sz="3200" dirty="0"/>
              <a:t>5.3 Investigations (PO(d))</a:t>
            </a:r>
          </a:p>
          <a:p>
            <a:r>
              <a:rPr lang="en-US" sz="3200" dirty="0"/>
              <a:t>5.4 Limitations of Tools (PO(e))</a:t>
            </a:r>
          </a:p>
          <a:p>
            <a:r>
              <a:rPr lang="en-US" sz="3200" dirty="0"/>
              <a:t>5.5 Impact Assessment (PO(f))</a:t>
            </a:r>
          </a:p>
          <a:p>
            <a:r>
              <a:rPr lang="en-US" sz="3200" dirty="0"/>
              <a:t>5.6 Sustainability and </a:t>
            </a:r>
            <a:r>
              <a:rPr lang="en-US" sz="3200" dirty="0" err="1"/>
              <a:t>Envaronmental</a:t>
            </a:r>
            <a:r>
              <a:rPr lang="en-US" sz="3200" dirty="0"/>
              <a:t> Impact Evaluation (PO(g))</a:t>
            </a:r>
          </a:p>
          <a:p>
            <a:r>
              <a:rPr lang="en-US" sz="3200" dirty="0"/>
              <a:t>5.7 </a:t>
            </a:r>
            <a:r>
              <a:rPr lang="en-GB" sz="3200" dirty="0"/>
              <a:t>Ethical Issues (PO(h))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15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C602F4CA-DD7B-CF49-91E1-C48A0A66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90773-DEB7-F8A5-0DDE-98A3B08ED6E1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1906154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F8892CE-2C62-2916-91D8-02E98993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748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C672-E565-34D9-BD41-B504F1B7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5.1 Novelty</a:t>
            </a:r>
            <a:endParaRPr lang="en-GB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C4F6613-7D6A-4FE2-5283-86801BE2C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328157"/>
              </p:ext>
            </p:extLst>
          </p:nvPr>
        </p:nvGraphicFramePr>
        <p:xfrm>
          <a:off x="1066800" y="1493520"/>
          <a:ext cx="100584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777CD-4032-360E-7A48-7FE9636D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16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DE9F-9C2B-2286-EFD9-A8CBE2B4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6DBB1-0ECF-7E88-6A58-831B47A29F9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1906154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95857654-898A-4B23-3FEA-D3D36880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2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C672-E565-34D9-BD41-B504F1B7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5.2 Design Considerations (PO(c))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627-4B30-BCAF-2060-4ABCF5611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5.2.1	Considerations to public health and safety</a:t>
            </a:r>
          </a:p>
          <a:p>
            <a:pPr lvl="1"/>
            <a:r>
              <a:rPr lang="en-US" dirty="0"/>
              <a:t>Limited Scope Disclaimer</a:t>
            </a:r>
          </a:p>
          <a:p>
            <a:pPr lvl="1"/>
            <a:r>
              <a:rPr lang="en-US" dirty="0"/>
              <a:t>Data Security</a:t>
            </a:r>
          </a:p>
          <a:p>
            <a:pPr lvl="1"/>
            <a:r>
              <a:rPr lang="en-US" dirty="0"/>
              <a:t>User Training</a:t>
            </a:r>
          </a:p>
          <a:p>
            <a:pPr lvl="1"/>
            <a:r>
              <a:rPr lang="en-US" dirty="0"/>
              <a:t>Potential for Improved Patient Care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5.2.2	Considerations to environment </a:t>
            </a:r>
          </a:p>
          <a:p>
            <a:pPr lvl="1"/>
            <a:r>
              <a:rPr lang="en-GB" dirty="0"/>
              <a:t>E-waste Management</a:t>
            </a:r>
          </a:p>
          <a:p>
            <a:pPr lvl="1"/>
            <a:r>
              <a:rPr lang="en-GB" dirty="0"/>
              <a:t>Component Selection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777CD-4032-360E-7A48-7FE9636D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17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DE9F-9C2B-2286-EFD9-A8CBE2B4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6DBB1-0ECF-7E88-6A58-831B47A29F9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1906154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CA10F46-F9A3-11BC-B17C-65F1886B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51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C672-E565-34D9-BD41-B504F1B7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5.4 </a:t>
            </a:r>
            <a:r>
              <a:rPr lang="en-GB" sz="4400" dirty="0"/>
              <a:t>Limitations of Tools (PO(e))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627-4B30-BCAF-2060-4ABCF5611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Hardware Limitations</a:t>
            </a:r>
          </a:p>
          <a:p>
            <a:pPr lvl="1"/>
            <a:r>
              <a:rPr lang="en-GB" dirty="0"/>
              <a:t>Sensor Accuracy</a:t>
            </a:r>
          </a:p>
          <a:p>
            <a:pPr lvl="1"/>
            <a:r>
              <a:rPr lang="en-GB" dirty="0"/>
              <a:t>Sensor Range</a:t>
            </a:r>
          </a:p>
          <a:p>
            <a:pPr lvl="1"/>
            <a:r>
              <a:rPr lang="en-GB" dirty="0"/>
              <a:t>Arduino Uno Processing Power</a:t>
            </a:r>
          </a:p>
          <a:p>
            <a:endParaRPr lang="en-GB" dirty="0"/>
          </a:p>
          <a:p>
            <a:r>
              <a:rPr lang="en-GB" dirty="0"/>
              <a:t>Software Limitations</a:t>
            </a:r>
          </a:p>
          <a:p>
            <a:pPr lvl="1"/>
            <a:r>
              <a:rPr lang="en-GB" dirty="0"/>
              <a:t>Software Libraries</a:t>
            </a:r>
          </a:p>
          <a:p>
            <a:pPr lvl="1"/>
            <a:r>
              <a:rPr lang="en-GB" dirty="0"/>
              <a:t>Data Logging Limitations</a:t>
            </a:r>
          </a:p>
          <a:p>
            <a:pPr lvl="1"/>
            <a:r>
              <a:rPr lang="en-GB" dirty="0"/>
              <a:t>Limited Error Handling</a:t>
            </a:r>
          </a:p>
          <a:p>
            <a:endParaRPr lang="en-GB" dirty="0"/>
          </a:p>
          <a:p>
            <a:r>
              <a:rPr lang="en-GB" dirty="0"/>
              <a:t>User Interface Limitations</a:t>
            </a:r>
          </a:p>
          <a:p>
            <a:pPr lvl="1"/>
            <a:r>
              <a:rPr lang="en-GB" dirty="0"/>
              <a:t>LCD Display Size</a:t>
            </a:r>
          </a:p>
          <a:p>
            <a:pPr lvl="1"/>
            <a:r>
              <a:rPr lang="en-GB" dirty="0"/>
              <a:t>Lack of User Interaction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777CD-4032-360E-7A48-7FE9636D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18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DE9F-9C2B-2286-EFD9-A8CBE2B4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6DBB1-0ECF-7E88-6A58-831B47A29F9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1906154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65B0DBA-3A22-480E-E409-67FDEB36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623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C672-E565-34D9-BD41-B504F1B7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5.5 </a:t>
            </a:r>
            <a:r>
              <a:rPr lang="en-GB" sz="4400" dirty="0"/>
              <a:t>Impact Assessment (PO(f))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627-4B30-BCAF-2060-4ABCF5611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5.5.2	Assessment of Health and Safety Issues</a:t>
            </a:r>
          </a:p>
          <a:p>
            <a:pPr lvl="1"/>
            <a:r>
              <a:rPr lang="en-US" dirty="0"/>
              <a:t>Accuracy and Validation</a:t>
            </a:r>
          </a:p>
          <a:p>
            <a:pPr lvl="1"/>
            <a:r>
              <a:rPr lang="en-US" dirty="0"/>
              <a:t>User Training</a:t>
            </a:r>
          </a:p>
          <a:p>
            <a:pPr lvl="1"/>
            <a:r>
              <a:rPr lang="en-US" dirty="0"/>
              <a:t>Data Security</a:t>
            </a:r>
          </a:p>
          <a:p>
            <a:endParaRPr lang="en-GB" dirty="0"/>
          </a:p>
          <a:p>
            <a:r>
              <a:rPr lang="en-GB" dirty="0"/>
              <a:t>5.5.3	Assessment of Legal Issues </a:t>
            </a:r>
          </a:p>
          <a:p>
            <a:pPr lvl="1"/>
            <a:r>
              <a:rPr lang="en-US" dirty="0"/>
              <a:t>Regulatory Requirements</a:t>
            </a:r>
          </a:p>
          <a:p>
            <a:pPr lvl="1"/>
            <a:r>
              <a:rPr lang="en-US" dirty="0"/>
              <a:t>Data Privacy Laws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777CD-4032-360E-7A48-7FE9636D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19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DE9F-9C2B-2286-EFD9-A8CBE2B4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6DBB1-0ECF-7E88-6A58-831B47A29F9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1906154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BD26399-B620-60EE-2A33-216838D4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524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012B-84B9-7349-A96C-D843A369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899E-188D-E346-BD75-A52C25C2C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BD" dirty="0"/>
              <a:t>Summary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  <a:endParaRPr lang="en-BD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</a:t>
            </a:r>
            <a:endParaRPr lang="en-BD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Implementation</a:t>
            </a:r>
            <a:endParaRPr lang="en-BD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Analysis and Evaluation</a:t>
            </a:r>
            <a:endParaRPr lang="en-BD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References</a:t>
            </a:r>
            <a:endParaRPr lang="en-B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6421-CA9E-E344-9555-2F9A2A51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EB6EC-D213-9F48-8356-86C62AC1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</a:t>
            </a:r>
            <a:r>
              <a:rPr lang="en-US" dirty="0" smtClean="0"/>
              <a:t>1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67AB2-DD3A-FD3C-6108-DE3DC6ED891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1906135</a:t>
            </a:r>
          </a:p>
        </p:txBody>
      </p:sp>
    </p:spTree>
    <p:extLst>
      <p:ext uri="{BB962C8B-B14F-4D97-AF65-F5344CB8AC3E}">
        <p14:creationId xmlns:p14="http://schemas.microsoft.com/office/powerpoint/2010/main" val="209732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C672-E565-34D9-BD41-B504F1B7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5.6 </a:t>
            </a:r>
            <a:r>
              <a:rPr lang="en-GB" sz="4400" dirty="0"/>
              <a:t>Sustainability Evaluation (PO(g))</a:t>
            </a:r>
            <a:endParaRPr lang="en-GB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B84A66A-18B6-13D6-99E8-844B56FEA3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1493520"/>
          <a:ext cx="100584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777CD-4032-360E-7A48-7FE9636D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20</a:t>
            </a:fld>
            <a:endParaRPr lang="en-B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DE9F-9C2B-2286-EFD9-A8CBE2B4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6DBB1-0ECF-7E88-6A58-831B47A29F9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1906153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F617EE7-FAE4-4119-D0CF-4F30C7CD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355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0AC-A28B-BFBC-FBA4-9DE600AE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6. Reflection on Individual and Team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1AF-DB81-A1C1-3DD7-359C91B4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6.1  Individual Contribution of Each Member</a:t>
            </a:r>
          </a:p>
          <a:p>
            <a:pPr marL="0" indent="0">
              <a:buNone/>
            </a:pPr>
            <a:r>
              <a:rPr lang="en-GB" sz="2800" dirty="0"/>
              <a:t>6.2  Mode of </a:t>
            </a:r>
            <a:r>
              <a:rPr lang="en-GB" sz="2800" dirty="0" err="1"/>
              <a:t>TeamWork</a:t>
            </a:r>
            <a:endParaRPr lang="en-GB" sz="2800" dirty="0"/>
          </a:p>
          <a:p>
            <a:pPr marL="0" indent="0">
              <a:buNone/>
            </a:pPr>
            <a:r>
              <a:rPr lang="en-GB" sz="2800" dirty="0"/>
              <a:t>6.3  Diversity Statement of Team</a:t>
            </a:r>
          </a:p>
          <a:p>
            <a:pPr marL="0" indent="0">
              <a:buNone/>
            </a:pPr>
            <a:r>
              <a:rPr lang="en-GB" sz="2800" dirty="0"/>
              <a:t>6.4  Log Book of Project </a:t>
            </a:r>
            <a:r>
              <a:rPr lang="en-GB" sz="2800" dirty="0" err="1"/>
              <a:t>Impelementation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24355-A269-4C7E-7377-5CDD2E38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21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A1799-EACD-1A8B-5E85-A9FC657B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1362F-3C3E-5664-9751-6640D7AF577C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1906153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E035DB2-6F80-7EF2-A89A-E91FB08C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509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0AC-A28B-BFBC-FBA4-9DE600AE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6.1 Individual Contribution of Each Member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64C23AA-FEDF-6AD4-9F7B-B05EF9BA3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507373"/>
              </p:ext>
            </p:extLst>
          </p:nvPr>
        </p:nvGraphicFramePr>
        <p:xfrm>
          <a:off x="604520" y="2247057"/>
          <a:ext cx="1098296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24355-A269-4C7E-7377-5CDD2E38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A1799-EACD-1A8B-5E85-A9FC657B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5014D-E724-98D1-08B1-D54FCF40FA6F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1906153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B6468-F160-BC47-F90E-62C65A22983E}"/>
              </a:ext>
            </a:extLst>
          </p:cNvPr>
          <p:cNvSpPr txBox="1"/>
          <p:nvPr/>
        </p:nvSpPr>
        <p:spPr>
          <a:xfrm>
            <a:off x="1727200" y="4415730"/>
            <a:ext cx="313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1906162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655DE-292C-2FDD-C2E9-A42408861593}"/>
              </a:ext>
            </a:extLst>
          </p:cNvPr>
          <p:cNvSpPr txBox="1"/>
          <p:nvPr/>
        </p:nvSpPr>
        <p:spPr>
          <a:xfrm>
            <a:off x="4719320" y="4415730"/>
            <a:ext cx="313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1906153  &amp;  1906155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7507B-AA80-D661-9F45-6012C96481FD}"/>
              </a:ext>
            </a:extLst>
          </p:cNvPr>
          <p:cNvSpPr txBox="1"/>
          <p:nvPr/>
        </p:nvSpPr>
        <p:spPr>
          <a:xfrm>
            <a:off x="8448040" y="4388395"/>
            <a:ext cx="313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1906135  &amp;  1906154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494AFBC2-665C-77E3-4AF0-56F21513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87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E142-B5BC-53DC-E18D-F905E875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4"/>
            <a:ext cx="10501086" cy="729006"/>
          </a:xfrm>
        </p:spPr>
        <p:txBody>
          <a:bodyPr>
            <a:noAutofit/>
          </a:bodyPr>
          <a:lstStyle/>
          <a:p>
            <a:r>
              <a:rPr lang="en-GB" sz="3600" dirty="0"/>
              <a:t>8. Project Management and Cost Analysis (PO(k))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9EA69-7441-F62C-7A1E-2B202B45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</a:t>
            </a:r>
            <a:r>
              <a:rPr lang="en-US" dirty="0" smtClean="0"/>
              <a:t>Project Group </a:t>
            </a:r>
            <a:r>
              <a:rPr lang="en-US" dirty="0"/>
              <a:t>1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5771-CEAF-4EBF-41FF-6FB6B897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23</a:t>
            </a:fld>
            <a:endParaRPr lang="en-B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8C66F-C983-022A-19FA-6C0E011A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41" y="1696720"/>
            <a:ext cx="8864204" cy="3891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C2C153-D7D8-C8EB-E71A-122CAB60B946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1906153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10135902-DC0C-A3FB-F936-21E8D7FF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571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8394-81FC-9718-C3C6-AD14D085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Future Work (PO(l))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A2677-3FFB-8A8B-1C49-4DD306231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Expanding Functionality</a:t>
            </a:r>
          </a:p>
          <a:p>
            <a:pPr lvl="1"/>
            <a:r>
              <a:rPr lang="en-GB" dirty="0"/>
              <a:t>Incorporate Additional Sensors</a:t>
            </a:r>
          </a:p>
          <a:p>
            <a:pPr lvl="1"/>
            <a:r>
              <a:rPr lang="en-GB" dirty="0"/>
              <a:t>Data Logging and Analysis</a:t>
            </a:r>
          </a:p>
          <a:p>
            <a:pPr lvl="1"/>
            <a:r>
              <a:rPr lang="en-GB" dirty="0"/>
              <a:t>Alarm Generation</a:t>
            </a:r>
          </a:p>
          <a:p>
            <a:pPr lvl="1"/>
            <a:r>
              <a:rPr lang="en-GB" dirty="0"/>
              <a:t>Wireless Communication</a:t>
            </a:r>
          </a:p>
          <a:p>
            <a:endParaRPr lang="en-GB" dirty="0"/>
          </a:p>
          <a:p>
            <a:r>
              <a:rPr lang="en-GB" dirty="0"/>
              <a:t>Enhancing User Experience</a:t>
            </a:r>
          </a:p>
          <a:p>
            <a:pPr lvl="1"/>
            <a:r>
              <a:rPr lang="en-GB" dirty="0"/>
              <a:t>Mobile App Integration</a:t>
            </a:r>
          </a:p>
          <a:p>
            <a:pPr lvl="1"/>
            <a:r>
              <a:rPr lang="en-GB" dirty="0"/>
              <a:t>Improved Display</a:t>
            </a:r>
          </a:p>
          <a:p>
            <a:pPr lvl="1"/>
            <a:r>
              <a:rPr lang="en-GB" dirty="0"/>
              <a:t>Audio Cues</a:t>
            </a:r>
          </a:p>
          <a:p>
            <a:endParaRPr lang="en-GB" dirty="0"/>
          </a:p>
          <a:p>
            <a:r>
              <a:rPr lang="en-GB" dirty="0"/>
              <a:t>Advanced Development</a:t>
            </a:r>
          </a:p>
          <a:p>
            <a:pPr lvl="1"/>
            <a:r>
              <a:rPr lang="en-GB" dirty="0"/>
              <a:t>Machine Learning Integration</a:t>
            </a:r>
          </a:p>
          <a:p>
            <a:pPr lvl="1"/>
            <a:r>
              <a:rPr lang="en-GB" dirty="0"/>
              <a:t>Cloud-based Data Storage</a:t>
            </a:r>
          </a:p>
          <a:p>
            <a:pPr lvl="1"/>
            <a:r>
              <a:rPr lang="en-GB" dirty="0"/>
              <a:t>Medical Certification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4CD65-F7E3-85C7-2513-9C679DCD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081B2-77D4-F78C-BC42-5C78C11F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24</a:t>
            </a:fld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2D693-4E93-EA05-BB31-CFDDB440F683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1906153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D49FC95-32B3-4EAA-C34B-ED3BE340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404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F11D-A416-0F4E-9F78-0DF2456C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</a:t>
            </a:r>
            <a:r>
              <a:rPr lang="en-BD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9824A-37CE-5047-8E24-58FA9D65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I. </a:t>
            </a:r>
            <a:r>
              <a:rPr lang="pl-PL" dirty="0">
                <a:hlinkClick r:id="rId2"/>
              </a:rPr>
              <a:t>https://</a:t>
            </a:r>
            <a:r>
              <a:rPr lang="pl-PL" dirty="0" smtClean="0">
                <a:hlinkClick r:id="rId2"/>
              </a:rPr>
              <a:t>how2electronics.com/iot-patient-health-monitoring-with-esp8266-arduino</a:t>
            </a:r>
            <a:r>
              <a:rPr lang="en-US" dirty="0" smtClean="0"/>
              <a:t> </a:t>
            </a:r>
            <a:r>
              <a:rPr lang="pl-PL" dirty="0" smtClean="0"/>
              <a:t> </a:t>
            </a:r>
            <a:endParaRPr lang="en-US" dirty="0"/>
          </a:p>
          <a:p>
            <a:r>
              <a:rPr lang="pl-PL" dirty="0"/>
              <a:t>II. </a:t>
            </a:r>
            <a:r>
              <a:rPr lang="pl-PL" dirty="0">
                <a:hlinkClick r:id="rId3"/>
              </a:rPr>
              <a:t>https://how2electronics.com/max30100-pulse-oximeter-with-esp826</a:t>
            </a:r>
            <a:r>
              <a:rPr lang="en-US" dirty="0" smtClean="0">
                <a:hlinkClick r:id="rId3"/>
              </a:rPr>
              <a:t>6</a:t>
            </a:r>
            <a:r>
              <a:rPr lang="en-US" dirty="0" smtClean="0"/>
              <a:t> </a:t>
            </a:r>
            <a:endParaRPr lang="en-B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25CA0-776A-F245-A1EB-5693AB3E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5" y="6501637"/>
            <a:ext cx="3909769" cy="356363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3A405-BAC8-CE44-AF2C-14F06899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25</a:t>
            </a:fld>
            <a:endParaRPr lang="en-B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AC141-FFE5-3761-9276-1F661A0E6FB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1906153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01A2154-6900-655E-AC2C-177DB77F0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555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F11D-A416-0F4E-9F78-0DF2456C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254" y="2774604"/>
            <a:ext cx="4806462" cy="729006"/>
          </a:xfrm>
        </p:spPr>
        <p:txBody>
          <a:bodyPr>
            <a:noAutofit/>
          </a:bodyPr>
          <a:lstStyle/>
          <a:p>
            <a:r>
              <a:rPr lang="en-US" sz="6000" dirty="0" smtClean="0"/>
              <a:t>Thank You</a:t>
            </a:r>
            <a:endParaRPr lang="en-BD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25CA0-776A-F245-A1EB-5693AB3E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5" y="6501637"/>
            <a:ext cx="3909769" cy="356363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3A405-BAC8-CE44-AF2C-14F06899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26</a:t>
            </a:fld>
            <a:endParaRPr lang="en-B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AC141-FFE5-3761-9276-1F661A0E6FB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1906153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01A2154-6900-655E-AC2C-177DB77F0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418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19EF6-C9F9-8E4B-90AC-5D229CB1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Summary / Abstract</a:t>
            </a:r>
            <a:endParaRPr lang="en-BD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9DA07C-0ED1-CC41-B09A-5D684746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668100" cy="356363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F02E1-6859-4149-9453-07F6EB3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</a:t>
            </a:fld>
            <a:endParaRPr lang="en-B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C492C-855C-BBBD-E10E-4FA0A9234E1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1906135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2FCD6DED-AAB5-127E-3819-1D8A34AE2D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6"/>
          <a:stretch/>
        </p:blipFill>
        <p:spPr bwMode="auto">
          <a:xfrm>
            <a:off x="3483433" y="1290857"/>
            <a:ext cx="5225133" cy="483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9B94A7C2-C8EA-C895-2BF6-2827E7A73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85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19EF6-C9F9-8E4B-90AC-5D229CB1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Introduction</a:t>
            </a:r>
            <a:endParaRPr lang="en-B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B2C38B-4AC5-9248-B4C6-67239E72D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Problem</a:t>
            </a:r>
          </a:p>
          <a:p>
            <a:r>
              <a:rPr lang="en-US" sz="3200" dirty="0"/>
              <a:t>Solution</a:t>
            </a:r>
            <a:endParaRPr lang="en-BD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9DA07C-0ED1-CC41-B09A-5D684746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668100" cy="356363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F02E1-6859-4149-9453-07F6EB3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</a:t>
            </a:fld>
            <a:endParaRPr lang="en-B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113EF-FC58-6A2C-48BE-FBF99C4B1ED7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1906135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B96F7-0076-014F-E8E8-6E077AD8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3093269"/>
            <a:ext cx="3606902" cy="24017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BBBC2C-A2DA-F7FE-1CDD-46C835853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03" y="3115128"/>
            <a:ext cx="3165874" cy="2363448"/>
          </a:xfrm>
          <a:prstGeom prst="rect">
            <a:avLst/>
          </a:prstGeom>
        </p:spPr>
      </p:pic>
      <p:pic>
        <p:nvPicPr>
          <p:cNvPr id="14" name="Picture 2" descr="No description available.">
            <a:extLst>
              <a:ext uri="{FF2B5EF4-FFF2-40B4-BE49-F238E27FC236}">
                <a16:creationId xmlns:a16="http://schemas.microsoft.com/office/drawing/2014/main" id="{FA36424E-76A2-29ED-2F7C-E398610FC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6"/>
          <a:stretch/>
        </p:blipFill>
        <p:spPr bwMode="auto">
          <a:xfrm>
            <a:off x="8415227" y="3115128"/>
            <a:ext cx="2553579" cy="236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1682652F-9AC6-22E5-7720-3E860AC0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46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 Design: </a:t>
            </a:r>
            <a:r>
              <a:rPr lang="en-GB" dirty="0"/>
              <a:t>Problem Formulation (PO(b))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D6422F-12DA-8A45-9AF9-8BFCA12E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98CFC-581F-2C4F-57A4-5892CF555A9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1906135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F085C8-BD3D-5640-EC75-0BCC5129C060}"/>
              </a:ext>
            </a:extLst>
          </p:cNvPr>
          <p:cNvSpPr txBox="1">
            <a:spLocks/>
          </p:cNvSpPr>
          <p:nvPr/>
        </p:nvSpPr>
        <p:spPr>
          <a:xfrm>
            <a:off x="1066800" y="1057516"/>
            <a:ext cx="10058400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sz="3600" b="1" dirty="0"/>
              <a:t>3.1.1 Identification of Scope</a:t>
            </a: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8FC542BB-9983-43D7-5994-989DE55E0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565780"/>
              </p:ext>
            </p:extLst>
          </p:nvPr>
        </p:nvGraphicFramePr>
        <p:xfrm>
          <a:off x="1219200" y="2157291"/>
          <a:ext cx="9534525" cy="350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ECB62ECC-A705-D47E-CF2A-6B740D60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586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 Design: </a:t>
            </a:r>
            <a:r>
              <a:rPr lang="en-GB" dirty="0"/>
              <a:t>Problem Formulation (PO(b))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6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D6422F-12DA-8A45-9AF9-8BFCA12E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98CFC-581F-2C4F-57A4-5892CF555A9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1906135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F085C8-BD3D-5640-EC75-0BCC5129C060}"/>
              </a:ext>
            </a:extLst>
          </p:cNvPr>
          <p:cNvSpPr txBox="1">
            <a:spLocks/>
          </p:cNvSpPr>
          <p:nvPr/>
        </p:nvSpPr>
        <p:spPr>
          <a:xfrm>
            <a:off x="1066800" y="1057516"/>
            <a:ext cx="10058400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sz="3600" b="1" dirty="0"/>
              <a:t>3.1.3 Formulation of Problem</a:t>
            </a:r>
          </a:p>
        </p:txBody>
      </p:sp>
      <p:graphicFrame>
        <p:nvGraphicFramePr>
          <p:cNvPr id="16" name="TextBox 13">
            <a:extLst>
              <a:ext uri="{FF2B5EF4-FFF2-40B4-BE49-F238E27FC236}">
                <a16:creationId xmlns:a16="http://schemas.microsoft.com/office/drawing/2014/main" id="{D2C66768-8A99-1DE7-D42B-A392E1A54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9068088"/>
              </p:ext>
            </p:extLst>
          </p:nvPr>
        </p:nvGraphicFramePr>
        <p:xfrm>
          <a:off x="1066800" y="2076449"/>
          <a:ext cx="10439400" cy="2733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73EB8715-C027-5F86-CD04-D825712D7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16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 Design: </a:t>
            </a:r>
            <a:r>
              <a:rPr lang="en-GB" dirty="0"/>
              <a:t>Problem Formulation (PO(b))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7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D6422F-12DA-8A45-9AF9-8BFCA12E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98CFC-581F-2C4F-57A4-5892CF555A9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1906135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F085C8-BD3D-5640-EC75-0BCC5129C060}"/>
              </a:ext>
            </a:extLst>
          </p:cNvPr>
          <p:cNvSpPr txBox="1">
            <a:spLocks/>
          </p:cNvSpPr>
          <p:nvPr/>
        </p:nvSpPr>
        <p:spPr>
          <a:xfrm>
            <a:off x="1066800" y="1057516"/>
            <a:ext cx="10058400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sz="3600" b="1" dirty="0"/>
              <a:t>3.1.4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EB11F6-C292-BFF9-124C-AF03E8EA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86522"/>
            <a:ext cx="9629775" cy="4048125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79A914AF-4443-24C0-E25E-1F55E0C9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0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Design M</a:t>
            </a:r>
            <a:r>
              <a:rPr lang="en-BD" dirty="0"/>
              <a:t>ethods</a:t>
            </a:r>
            <a:r>
              <a:rPr lang="en-US" dirty="0"/>
              <a:t> (PO(a))</a:t>
            </a:r>
            <a:endParaRPr lang="en-BD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43035E6-35C4-64AA-9A60-7E0BA6C9E1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1493520"/>
          <a:ext cx="100584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8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D6422F-12DA-8A45-9AF9-8BFCA12E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98CFC-581F-2C4F-57A4-5892CF555A9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1906135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6EBDCB7-DB7B-6930-60E1-EAEDC955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21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Design: Circuit Diagram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9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D6422F-12DA-8A45-9AF9-8BFCA12E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416 (</a:t>
            </a:r>
            <a:r>
              <a:rPr lang="en-US" dirty="0" smtClean="0"/>
              <a:t>2023) </a:t>
            </a:r>
            <a:r>
              <a:rPr lang="en-US" dirty="0"/>
              <a:t>– Final Project Group 1</a:t>
            </a:r>
            <a:endParaRPr lang="en-B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57847-EFF5-9936-34C1-7317156A9653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</a:t>
            </a:r>
            <a:r>
              <a:rPr lang="en-US" i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1906155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900900-1C0B-FD00-4017-44AB072D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46" y="1397678"/>
            <a:ext cx="8756752" cy="4833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E8180A-56EF-4056-5A09-A67D5C9C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652" y="6536684"/>
            <a:ext cx="5737100" cy="375412"/>
          </a:xfrm>
        </p:spPr>
        <p:txBody>
          <a:bodyPr/>
          <a:lstStyle/>
          <a:p>
            <a:r>
              <a:rPr lang="en-US" sz="1200" cap="none" dirty="0">
                <a:latin typeface="+mn-lt"/>
              </a:rPr>
              <a:t>Empowering Lives Through IoT-Based Patient Monitoring using Arduino</a:t>
            </a:r>
            <a:endParaRPr lang="en-BD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08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47B6F096E9BB45A8FB1507A4E7BABF" ma:contentTypeVersion="8" ma:contentTypeDescription="Create a new document." ma:contentTypeScope="" ma:versionID="54692ac05bcda39088934fc0ddee5eee">
  <xsd:schema xmlns:xsd="http://www.w3.org/2001/XMLSchema" xmlns:xs="http://www.w3.org/2001/XMLSchema" xmlns:p="http://schemas.microsoft.com/office/2006/metadata/properties" xmlns:ns2="82bd9818-2aa3-4808-ab69-e919878e81b7" targetNamespace="http://schemas.microsoft.com/office/2006/metadata/properties" ma:root="true" ma:fieldsID="11dddad0e43ed4925a666233b9949605" ns2:_="">
    <xsd:import namespace="82bd9818-2aa3-4808-ab69-e919878e81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d9818-2aa3-4808-ab69-e919878e8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63AEBC-AFA8-4930-83BC-C895BC6F2D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71C6D-FC38-4247-928E-A26807978D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d9818-2aa3-4808-ab69-e919878e81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{05D23346-88B9-1E48-85E6-2D29E7791F05}tf10001067</Template>
  <TotalTime>377</TotalTime>
  <Words>1050</Words>
  <Application>Microsoft Office PowerPoint</Application>
  <PresentationFormat>Widescreen</PresentationFormat>
  <Paragraphs>245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Arial Narrow</vt:lpstr>
      <vt:lpstr>Calibri</vt:lpstr>
      <vt:lpstr>Century Gothic</vt:lpstr>
      <vt:lpstr>Garamond</vt:lpstr>
      <vt:lpstr>Times New Roman</vt:lpstr>
      <vt:lpstr>Savon</vt:lpstr>
      <vt:lpstr>Empowering Lives  Through IoT-Based Patient Monitoring using Arduino</vt:lpstr>
      <vt:lpstr>Outline</vt:lpstr>
      <vt:lpstr>1. Summary / Abstract</vt:lpstr>
      <vt:lpstr>2. Introduction</vt:lpstr>
      <vt:lpstr>3.1 Design: Problem Formulation (PO(b))</vt:lpstr>
      <vt:lpstr>3.1 Design: Problem Formulation (PO(b))</vt:lpstr>
      <vt:lpstr>3.1 Design: Problem Formulation (PO(b))</vt:lpstr>
      <vt:lpstr>3.2 Design Methods (PO(a))</vt:lpstr>
      <vt:lpstr>3.3 Design: Circuit Diagram</vt:lpstr>
      <vt:lpstr>3.4 Design: Simulation</vt:lpstr>
      <vt:lpstr>3.5 CAD/Hardware Design</vt:lpstr>
      <vt:lpstr>3.6 Design: PCB Layout and 3d rendering</vt:lpstr>
      <vt:lpstr>4 Implementation: Demonstration</vt:lpstr>
      <vt:lpstr>4.1 Implementation: Photo Gallary</vt:lpstr>
      <vt:lpstr>5. Design Analysis and Evaluation</vt:lpstr>
      <vt:lpstr>5.1 Novelty</vt:lpstr>
      <vt:lpstr>5.2 Design Considerations (PO(c))</vt:lpstr>
      <vt:lpstr>5.4 Limitations of Tools (PO(e))</vt:lpstr>
      <vt:lpstr>5.5 Impact Assessment (PO(f))</vt:lpstr>
      <vt:lpstr>5.6 Sustainability Evaluation (PO(g))</vt:lpstr>
      <vt:lpstr>6. Reflection on Individual and Team work </vt:lpstr>
      <vt:lpstr>6.1 Individual Contribution of Each Member</vt:lpstr>
      <vt:lpstr>8. Project Management and Cost Analysis (PO(k))</vt:lpstr>
      <vt:lpstr>9. Future Work (PO(l))</vt:lpstr>
      <vt:lpstr>10. 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Sajid Muhaimin Choudhury</dc:creator>
  <cp:lastModifiedBy>DELL</cp:lastModifiedBy>
  <cp:revision>52</cp:revision>
  <cp:lastPrinted>2023-06-08T10:53:35Z</cp:lastPrinted>
  <dcterms:created xsi:type="dcterms:W3CDTF">2021-07-11T09:27:00Z</dcterms:created>
  <dcterms:modified xsi:type="dcterms:W3CDTF">2024-03-15T14:21:01Z</dcterms:modified>
</cp:coreProperties>
</file>